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60" r:id="rId1"/>
    <p:sldMasterId id="2147483761" r:id="rId2"/>
    <p:sldMasterId id="2147483762" r:id="rId3"/>
    <p:sldMasterId id="2147483763" r:id="rId4"/>
    <p:sldMasterId id="2147483764" r:id="rId5"/>
    <p:sldMasterId id="2147483765" r:id="rId6"/>
    <p:sldMasterId id="2147483766" r:id="rId7"/>
  </p:sldMasterIdLst>
  <p:notesMasterIdLst>
    <p:notesMasterId r:id="rId25"/>
  </p:notesMasterIdLst>
  <p:sldIdLst>
    <p:sldId id="257" r:id="rId8"/>
    <p:sldId id="258" r:id="rId9"/>
    <p:sldId id="259" r:id="rId10"/>
    <p:sldId id="347" r:id="rId11"/>
    <p:sldId id="350" r:id="rId12"/>
    <p:sldId id="299" r:id="rId13"/>
    <p:sldId id="262" r:id="rId14"/>
    <p:sldId id="263" r:id="rId15"/>
    <p:sldId id="264" r:id="rId16"/>
    <p:sldId id="265" r:id="rId17"/>
    <p:sldId id="266" r:id="rId18"/>
    <p:sldId id="267" r:id="rId19"/>
    <p:sldId id="268" r:id="rId20"/>
    <p:sldId id="269" r:id="rId21"/>
    <p:sldId id="271" r:id="rId22"/>
    <p:sldId id="272" r:id="rId23"/>
    <p:sldId id="273" r:id="rId24"/>
  </p:sldIdLst>
  <p:sldSz cx="9144000" cy="5143500" type="screen16x9"/>
  <p:notesSz cx="6858000" cy="9144000"/>
  <p:embeddedFontLst>
    <p:embeddedFont>
      <p:font typeface="Arial Black" panose="020B0A04020102020204" pitchFamily="34" charset="0"/>
      <p:regular r:id="rId26"/>
      <p:bold r:id="rId27"/>
    </p:embeddedFont>
    <p:embeddedFont>
      <p:font typeface="Avenir" charset="0"/>
      <p:regular r:id="rId28"/>
    </p:embeddedFont>
    <p:embeddedFont>
      <p:font typeface="Calibri" panose="020F0502020204030204" pitchFamily="34" charset="0"/>
      <p:regular r:id="rId29"/>
      <p:bold r:id="rId30"/>
      <p:italic r:id="rId31"/>
      <p:boldItalic r:id="rId32"/>
    </p:embeddedFont>
    <p:embeddedFont>
      <p:font typeface="Tw Cen MT" panose="020B0602020104020603" pitchFamily="34" charset="0"/>
      <p:regular r:id="rId33"/>
      <p:bold r:id="rId34"/>
      <p:italic r:id="rId35"/>
      <p:boldItalic r:id="rId36"/>
    </p:embeddedFont>
    <p:embeddedFont>
      <p:font typeface="Tw Cen MT Condensed" panose="020B0606020104020203" pitchFamily="34" charset="0"/>
      <p:regular r:id="rId37"/>
      <p:bold r:id="rId38"/>
    </p:embeddedFont>
    <p:embeddedFont>
      <p:font typeface="Tw Cen MT Condensed Extra Bold" panose="020B0803020202020204" pitchFamily="3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20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FC82A4-89A0-4D11-84ED-17E91D8A70CF}"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34783A65-5FBE-4084-9703-940F70FB6BEA}">
      <dgm:prSet phldrT="[Text]"/>
      <dgm:spPr/>
      <dgm:t>
        <a:bodyPr/>
        <a:lstStyle/>
        <a:p>
          <a:r>
            <a:rPr lang="en-US" dirty="0"/>
            <a:t>Better Product</a:t>
          </a:r>
        </a:p>
      </dgm:t>
    </dgm:pt>
    <dgm:pt modelId="{7B5F71BE-F21E-4432-9155-D1BD88A15BC3}" type="parTrans" cxnId="{959AACC4-CF2A-456B-A7C7-560C62E6D551}">
      <dgm:prSet/>
      <dgm:spPr/>
      <dgm:t>
        <a:bodyPr/>
        <a:lstStyle/>
        <a:p>
          <a:endParaRPr lang="en-US"/>
        </a:p>
      </dgm:t>
    </dgm:pt>
    <dgm:pt modelId="{2889099F-7DBF-485E-94A2-65BD648F702D}" type="sibTrans" cxnId="{959AACC4-CF2A-456B-A7C7-560C62E6D551}">
      <dgm:prSet/>
      <dgm:spPr/>
      <dgm:t>
        <a:bodyPr/>
        <a:lstStyle/>
        <a:p>
          <a:endParaRPr lang="en-US"/>
        </a:p>
      </dgm:t>
    </dgm:pt>
    <dgm:pt modelId="{42EF6471-6223-4068-8949-F40F43005DB7}">
      <dgm:prSet phldrT="[Text]"/>
      <dgm:spPr/>
      <dgm:t>
        <a:bodyPr/>
        <a:lstStyle/>
        <a:p>
          <a:r>
            <a:rPr lang="en-US" dirty="0"/>
            <a:t>More Users</a:t>
          </a:r>
        </a:p>
      </dgm:t>
    </dgm:pt>
    <dgm:pt modelId="{796845AE-D1B2-4CCF-B9CF-E0AB50487403}" type="parTrans" cxnId="{28E5E3BC-4A62-4AA8-BF36-6FD2D43A96B1}">
      <dgm:prSet/>
      <dgm:spPr/>
      <dgm:t>
        <a:bodyPr/>
        <a:lstStyle/>
        <a:p>
          <a:endParaRPr lang="en-US"/>
        </a:p>
      </dgm:t>
    </dgm:pt>
    <dgm:pt modelId="{302BA8B6-66AC-4DDB-AD8B-66664C59FCC8}" type="sibTrans" cxnId="{28E5E3BC-4A62-4AA8-BF36-6FD2D43A96B1}">
      <dgm:prSet/>
      <dgm:spPr/>
      <dgm:t>
        <a:bodyPr/>
        <a:lstStyle/>
        <a:p>
          <a:endParaRPr lang="en-US"/>
        </a:p>
      </dgm:t>
    </dgm:pt>
    <dgm:pt modelId="{67F4B1F2-494D-413F-8D9D-F92EB5A30689}">
      <dgm:prSet phldrT="[Text]"/>
      <dgm:spPr/>
      <dgm:t>
        <a:bodyPr/>
        <a:lstStyle/>
        <a:p>
          <a:r>
            <a:rPr lang="en-US" dirty="0"/>
            <a:t>More Data</a:t>
          </a:r>
        </a:p>
      </dgm:t>
    </dgm:pt>
    <dgm:pt modelId="{8F25B405-E1B3-4BF1-A873-05DA6634D80D}" type="parTrans" cxnId="{D57097C5-AFDF-4BE5-BA93-73ACE45448BE}">
      <dgm:prSet/>
      <dgm:spPr/>
      <dgm:t>
        <a:bodyPr/>
        <a:lstStyle/>
        <a:p>
          <a:endParaRPr lang="en-US"/>
        </a:p>
      </dgm:t>
    </dgm:pt>
    <dgm:pt modelId="{4DFBEA25-97F6-4A36-8381-A5B0B026F3A9}" type="sibTrans" cxnId="{D57097C5-AFDF-4BE5-BA93-73ACE45448BE}">
      <dgm:prSet/>
      <dgm:spPr/>
      <dgm:t>
        <a:bodyPr/>
        <a:lstStyle/>
        <a:p>
          <a:endParaRPr lang="en-US"/>
        </a:p>
      </dgm:t>
    </dgm:pt>
    <dgm:pt modelId="{AD44D54A-C8B2-462E-9038-9E490866702B}" type="pres">
      <dgm:prSet presAssocID="{FEFC82A4-89A0-4D11-84ED-17E91D8A70CF}" presName="cycle" presStyleCnt="0">
        <dgm:presLayoutVars>
          <dgm:dir/>
          <dgm:resizeHandles val="exact"/>
        </dgm:presLayoutVars>
      </dgm:prSet>
      <dgm:spPr/>
    </dgm:pt>
    <dgm:pt modelId="{DDDC8F23-5362-44FE-980F-1B9D92F5DAB8}" type="pres">
      <dgm:prSet presAssocID="{34783A65-5FBE-4084-9703-940F70FB6BEA}" presName="dummy" presStyleCnt="0"/>
      <dgm:spPr/>
    </dgm:pt>
    <dgm:pt modelId="{1A4E583F-A542-41F1-8C14-341BD4F67D91}" type="pres">
      <dgm:prSet presAssocID="{34783A65-5FBE-4084-9703-940F70FB6BEA}" presName="node" presStyleLbl="revTx" presStyleIdx="0" presStyleCnt="3">
        <dgm:presLayoutVars>
          <dgm:bulletEnabled val="1"/>
        </dgm:presLayoutVars>
      </dgm:prSet>
      <dgm:spPr/>
    </dgm:pt>
    <dgm:pt modelId="{9F1C997D-715B-4E65-AD24-7E27E0501461}" type="pres">
      <dgm:prSet presAssocID="{2889099F-7DBF-485E-94A2-65BD648F702D}" presName="sibTrans" presStyleLbl="node1" presStyleIdx="0" presStyleCnt="3"/>
      <dgm:spPr/>
    </dgm:pt>
    <dgm:pt modelId="{88BBEC6E-7505-4568-BA5C-735F6CDDB0F6}" type="pres">
      <dgm:prSet presAssocID="{42EF6471-6223-4068-8949-F40F43005DB7}" presName="dummy" presStyleCnt="0"/>
      <dgm:spPr/>
    </dgm:pt>
    <dgm:pt modelId="{04E22BF9-F823-4C7F-9E38-D47F1B62D2F8}" type="pres">
      <dgm:prSet presAssocID="{42EF6471-6223-4068-8949-F40F43005DB7}" presName="node" presStyleLbl="revTx" presStyleIdx="1" presStyleCnt="3">
        <dgm:presLayoutVars>
          <dgm:bulletEnabled val="1"/>
        </dgm:presLayoutVars>
      </dgm:prSet>
      <dgm:spPr/>
    </dgm:pt>
    <dgm:pt modelId="{D38DF6E4-6D51-42F6-A6DD-C142621BFFA4}" type="pres">
      <dgm:prSet presAssocID="{302BA8B6-66AC-4DDB-AD8B-66664C59FCC8}" presName="sibTrans" presStyleLbl="node1" presStyleIdx="1" presStyleCnt="3"/>
      <dgm:spPr/>
    </dgm:pt>
    <dgm:pt modelId="{066A0220-49CA-4843-BE09-73C615CE12A3}" type="pres">
      <dgm:prSet presAssocID="{67F4B1F2-494D-413F-8D9D-F92EB5A30689}" presName="dummy" presStyleCnt="0"/>
      <dgm:spPr/>
    </dgm:pt>
    <dgm:pt modelId="{F98364E6-6385-48F9-ADD8-B24FAF505E43}" type="pres">
      <dgm:prSet presAssocID="{67F4B1F2-494D-413F-8D9D-F92EB5A30689}" presName="node" presStyleLbl="revTx" presStyleIdx="2" presStyleCnt="3">
        <dgm:presLayoutVars>
          <dgm:bulletEnabled val="1"/>
        </dgm:presLayoutVars>
      </dgm:prSet>
      <dgm:spPr/>
    </dgm:pt>
    <dgm:pt modelId="{B529EF8A-DFAA-472E-8A30-CFE3BE42728C}" type="pres">
      <dgm:prSet presAssocID="{4DFBEA25-97F6-4A36-8381-A5B0B026F3A9}" presName="sibTrans" presStyleLbl="node1" presStyleIdx="2" presStyleCnt="3"/>
      <dgm:spPr/>
    </dgm:pt>
  </dgm:ptLst>
  <dgm:cxnLst>
    <dgm:cxn modelId="{E4FB0C1E-3ADF-42EF-ADBB-CEAE9B42B239}" type="presOf" srcId="{2889099F-7DBF-485E-94A2-65BD648F702D}" destId="{9F1C997D-715B-4E65-AD24-7E27E0501461}" srcOrd="0" destOrd="0" presId="urn:microsoft.com/office/officeart/2005/8/layout/cycle1"/>
    <dgm:cxn modelId="{A1544F2F-AD01-4DD0-89F2-FC80E19A6048}" type="presOf" srcId="{67F4B1F2-494D-413F-8D9D-F92EB5A30689}" destId="{F98364E6-6385-48F9-ADD8-B24FAF505E43}" srcOrd="0" destOrd="0" presId="urn:microsoft.com/office/officeart/2005/8/layout/cycle1"/>
    <dgm:cxn modelId="{666CD83A-1F5C-4D7F-B156-726EC369F490}" type="presOf" srcId="{4DFBEA25-97F6-4A36-8381-A5B0B026F3A9}" destId="{B529EF8A-DFAA-472E-8A30-CFE3BE42728C}" srcOrd="0" destOrd="0" presId="urn:microsoft.com/office/officeart/2005/8/layout/cycle1"/>
    <dgm:cxn modelId="{1C9EBA95-CE4A-47E0-983A-202662FA8164}" type="presOf" srcId="{34783A65-5FBE-4084-9703-940F70FB6BEA}" destId="{1A4E583F-A542-41F1-8C14-341BD4F67D91}" srcOrd="0" destOrd="0" presId="urn:microsoft.com/office/officeart/2005/8/layout/cycle1"/>
    <dgm:cxn modelId="{28E5E3BC-4A62-4AA8-BF36-6FD2D43A96B1}" srcId="{FEFC82A4-89A0-4D11-84ED-17E91D8A70CF}" destId="{42EF6471-6223-4068-8949-F40F43005DB7}" srcOrd="1" destOrd="0" parTransId="{796845AE-D1B2-4CCF-B9CF-E0AB50487403}" sibTransId="{302BA8B6-66AC-4DDB-AD8B-66664C59FCC8}"/>
    <dgm:cxn modelId="{959AACC4-CF2A-456B-A7C7-560C62E6D551}" srcId="{FEFC82A4-89A0-4D11-84ED-17E91D8A70CF}" destId="{34783A65-5FBE-4084-9703-940F70FB6BEA}" srcOrd="0" destOrd="0" parTransId="{7B5F71BE-F21E-4432-9155-D1BD88A15BC3}" sibTransId="{2889099F-7DBF-485E-94A2-65BD648F702D}"/>
    <dgm:cxn modelId="{D57097C5-AFDF-4BE5-BA93-73ACE45448BE}" srcId="{FEFC82A4-89A0-4D11-84ED-17E91D8A70CF}" destId="{67F4B1F2-494D-413F-8D9D-F92EB5A30689}" srcOrd="2" destOrd="0" parTransId="{8F25B405-E1B3-4BF1-A873-05DA6634D80D}" sibTransId="{4DFBEA25-97F6-4A36-8381-A5B0B026F3A9}"/>
    <dgm:cxn modelId="{122E82CF-0F0B-4549-9847-9464C60DB6DE}" type="presOf" srcId="{42EF6471-6223-4068-8949-F40F43005DB7}" destId="{04E22BF9-F823-4C7F-9E38-D47F1B62D2F8}" srcOrd="0" destOrd="0" presId="urn:microsoft.com/office/officeart/2005/8/layout/cycle1"/>
    <dgm:cxn modelId="{47701BEC-2126-4994-8B3D-AD1EC8269168}" type="presOf" srcId="{302BA8B6-66AC-4DDB-AD8B-66664C59FCC8}" destId="{D38DF6E4-6D51-42F6-A6DD-C142621BFFA4}" srcOrd="0" destOrd="0" presId="urn:microsoft.com/office/officeart/2005/8/layout/cycle1"/>
    <dgm:cxn modelId="{C0319FFE-4C4E-4C77-A6D2-DDA1BDDFBE5B}" type="presOf" srcId="{FEFC82A4-89A0-4D11-84ED-17E91D8A70CF}" destId="{AD44D54A-C8B2-462E-9038-9E490866702B}" srcOrd="0" destOrd="0" presId="urn:microsoft.com/office/officeart/2005/8/layout/cycle1"/>
    <dgm:cxn modelId="{6992B0B4-2EDD-4CA2-94C4-F07D2885FC22}" type="presParOf" srcId="{AD44D54A-C8B2-462E-9038-9E490866702B}" destId="{DDDC8F23-5362-44FE-980F-1B9D92F5DAB8}" srcOrd="0" destOrd="0" presId="urn:microsoft.com/office/officeart/2005/8/layout/cycle1"/>
    <dgm:cxn modelId="{962AFE9B-6C40-4FCB-ADDC-A4818FCD1AAC}" type="presParOf" srcId="{AD44D54A-C8B2-462E-9038-9E490866702B}" destId="{1A4E583F-A542-41F1-8C14-341BD4F67D91}" srcOrd="1" destOrd="0" presId="urn:microsoft.com/office/officeart/2005/8/layout/cycle1"/>
    <dgm:cxn modelId="{014CBC1D-976D-4F86-BA7C-8D5D57A80D2F}" type="presParOf" srcId="{AD44D54A-C8B2-462E-9038-9E490866702B}" destId="{9F1C997D-715B-4E65-AD24-7E27E0501461}" srcOrd="2" destOrd="0" presId="urn:microsoft.com/office/officeart/2005/8/layout/cycle1"/>
    <dgm:cxn modelId="{91EDC792-8D28-418A-9A9E-9114B18CF1E7}" type="presParOf" srcId="{AD44D54A-C8B2-462E-9038-9E490866702B}" destId="{88BBEC6E-7505-4568-BA5C-735F6CDDB0F6}" srcOrd="3" destOrd="0" presId="urn:microsoft.com/office/officeart/2005/8/layout/cycle1"/>
    <dgm:cxn modelId="{424AF15C-F85C-41D6-BEFD-E23C17FD7974}" type="presParOf" srcId="{AD44D54A-C8B2-462E-9038-9E490866702B}" destId="{04E22BF9-F823-4C7F-9E38-D47F1B62D2F8}" srcOrd="4" destOrd="0" presId="urn:microsoft.com/office/officeart/2005/8/layout/cycle1"/>
    <dgm:cxn modelId="{D1A58D1D-71F3-42F7-9168-0183AA88BF86}" type="presParOf" srcId="{AD44D54A-C8B2-462E-9038-9E490866702B}" destId="{D38DF6E4-6D51-42F6-A6DD-C142621BFFA4}" srcOrd="5" destOrd="0" presId="urn:microsoft.com/office/officeart/2005/8/layout/cycle1"/>
    <dgm:cxn modelId="{03B3ED2C-3DE4-474F-A4C2-D1C836473E40}" type="presParOf" srcId="{AD44D54A-C8B2-462E-9038-9E490866702B}" destId="{066A0220-49CA-4843-BE09-73C615CE12A3}" srcOrd="6" destOrd="0" presId="urn:microsoft.com/office/officeart/2005/8/layout/cycle1"/>
    <dgm:cxn modelId="{FA07E4D3-3AB1-4B05-841D-96A644F10FA7}" type="presParOf" srcId="{AD44D54A-C8B2-462E-9038-9E490866702B}" destId="{F98364E6-6385-48F9-ADD8-B24FAF505E43}" srcOrd="7" destOrd="0" presId="urn:microsoft.com/office/officeart/2005/8/layout/cycle1"/>
    <dgm:cxn modelId="{9B83698A-4BE5-4876-B9DF-DBC95F227C7D}" type="presParOf" srcId="{AD44D54A-C8B2-462E-9038-9E490866702B}" destId="{B529EF8A-DFAA-472E-8A30-CFE3BE42728C}" srcOrd="8" destOrd="0" presId="urn:microsoft.com/office/officeart/2005/8/layout/cycle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E583F-A542-41F1-8C14-341BD4F67D91}">
      <dsp:nvSpPr>
        <dsp:cNvPr id="0" name=""/>
        <dsp:cNvSpPr/>
      </dsp:nvSpPr>
      <dsp:spPr>
        <a:xfrm>
          <a:off x="613722" y="44658"/>
          <a:ext cx="226753" cy="226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Better Product</a:t>
          </a:r>
        </a:p>
      </dsp:txBody>
      <dsp:txXfrm>
        <a:off x="613722" y="44658"/>
        <a:ext cx="226753" cy="226753"/>
      </dsp:txXfrm>
    </dsp:sp>
    <dsp:sp modelId="{9F1C997D-715B-4E65-AD24-7E27E0501461}">
      <dsp:nvSpPr>
        <dsp:cNvPr id="0" name=""/>
        <dsp:cNvSpPr/>
      </dsp:nvSpPr>
      <dsp:spPr>
        <a:xfrm>
          <a:off x="267973" y="-53"/>
          <a:ext cx="536552" cy="536552"/>
        </a:xfrm>
        <a:prstGeom prst="circularArrow">
          <a:avLst>
            <a:gd name="adj1" fmla="val 8241"/>
            <a:gd name="adj2" fmla="val 575477"/>
            <a:gd name="adj3" fmla="val 2966784"/>
            <a:gd name="adj4" fmla="val 49760"/>
            <a:gd name="adj5" fmla="val 961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22BF9-F823-4C7F-9E38-D47F1B62D2F8}">
      <dsp:nvSpPr>
        <dsp:cNvPr id="0" name=""/>
        <dsp:cNvSpPr/>
      </dsp:nvSpPr>
      <dsp:spPr>
        <a:xfrm>
          <a:off x="422872" y="375220"/>
          <a:ext cx="226753" cy="226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More Users</a:t>
          </a:r>
        </a:p>
      </dsp:txBody>
      <dsp:txXfrm>
        <a:off x="422872" y="375220"/>
        <a:ext cx="226753" cy="226753"/>
      </dsp:txXfrm>
    </dsp:sp>
    <dsp:sp modelId="{D38DF6E4-6D51-42F6-A6DD-C142621BFFA4}">
      <dsp:nvSpPr>
        <dsp:cNvPr id="0" name=""/>
        <dsp:cNvSpPr/>
      </dsp:nvSpPr>
      <dsp:spPr>
        <a:xfrm>
          <a:off x="267973" y="-53"/>
          <a:ext cx="536552" cy="536552"/>
        </a:xfrm>
        <a:prstGeom prst="circularArrow">
          <a:avLst>
            <a:gd name="adj1" fmla="val 8241"/>
            <a:gd name="adj2" fmla="val 575477"/>
            <a:gd name="adj3" fmla="val 10174763"/>
            <a:gd name="adj4" fmla="val 7257739"/>
            <a:gd name="adj5" fmla="val 961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364E6-6385-48F9-ADD8-B24FAF505E43}">
      <dsp:nvSpPr>
        <dsp:cNvPr id="0" name=""/>
        <dsp:cNvSpPr/>
      </dsp:nvSpPr>
      <dsp:spPr>
        <a:xfrm>
          <a:off x="232022" y="44658"/>
          <a:ext cx="226753" cy="2267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en-US" sz="500" kern="1200" dirty="0"/>
            <a:t>More Data</a:t>
          </a:r>
        </a:p>
      </dsp:txBody>
      <dsp:txXfrm>
        <a:off x="232022" y="44658"/>
        <a:ext cx="226753" cy="226753"/>
      </dsp:txXfrm>
    </dsp:sp>
    <dsp:sp modelId="{B529EF8A-DFAA-472E-8A30-CFE3BE42728C}">
      <dsp:nvSpPr>
        <dsp:cNvPr id="0" name=""/>
        <dsp:cNvSpPr/>
      </dsp:nvSpPr>
      <dsp:spPr>
        <a:xfrm>
          <a:off x="267973" y="-53"/>
          <a:ext cx="536552" cy="536552"/>
        </a:xfrm>
        <a:prstGeom prst="circularArrow">
          <a:avLst>
            <a:gd name="adj1" fmla="val 8241"/>
            <a:gd name="adj2" fmla="val 575477"/>
            <a:gd name="adj3" fmla="val 16859456"/>
            <a:gd name="adj4" fmla="val 14965067"/>
            <a:gd name="adj5" fmla="val 961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5e14507e87_0_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g5e14507e87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5e14507e87_0_97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00"/>
              <a:buFont typeface="Calibri"/>
              <a:buNone/>
            </a:pPr>
            <a:endParaRPr/>
          </a:p>
        </p:txBody>
      </p:sp>
      <p:sp>
        <p:nvSpPr>
          <p:cNvPr id="2816" name="Google Shape;2816;g5e14507e87_0_9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5e14507e87_0_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1" name="Google Shape;2821;g5e14507e87_0_9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Guidance to rep:</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In the Appendix there are other slides like this but focused on specific industries. Weave in these slides as needed.</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Talk Track/Discovery Questions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Over </a:t>
            </a:r>
            <a:r>
              <a:rPr lang="en" sz="900">
                <a:solidFill>
                  <a:schemeClr val="dk1"/>
                </a:solidFill>
              </a:rPr>
              <a:t>20</a:t>
            </a:r>
            <a:r>
              <a:rPr lang="en" sz="900">
                <a:solidFill>
                  <a:schemeClr val="dk1"/>
                </a:solidFill>
                <a:latin typeface="Arial"/>
                <a:ea typeface="Arial"/>
                <a:cs typeface="Arial"/>
                <a:sym typeface="Arial"/>
              </a:rPr>
              <a:t>00 customers actively and successfully use Snowflake. They come from all industries and global regions and vary from data-driven startups born in the cloud to large F500 enterprises looking to leverage the cloud.</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(Read the blurbs at bottom)</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The common theme is Snowflake has drastically improved their ability to enable more users to more use more data to run faster analytics to make better business decisions.</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
        <p:nvSpPr>
          <p:cNvPr id="2822" name="Google Shape;2822;g5e14507e87_0_97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5"/>
        <p:cNvGrpSpPr/>
        <p:nvPr/>
      </p:nvGrpSpPr>
      <p:grpSpPr>
        <a:xfrm>
          <a:off x="0" y="0"/>
          <a:ext cx="0" cy="0"/>
          <a:chOff x="0" y="0"/>
          <a:chExt cx="0" cy="0"/>
        </a:xfrm>
      </p:grpSpPr>
      <p:sp>
        <p:nvSpPr>
          <p:cNvPr id="2876" name="Google Shape;2876;g5e14507e87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7" name="Google Shape;2877;g5e14507e87_0_10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a:p>
        </p:txBody>
      </p:sp>
      <p:sp>
        <p:nvSpPr>
          <p:cNvPr id="2878" name="Google Shape;2878;g5e14507e87_0_10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5e14507e87_0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5" name="Google Shape;2885;g5e14507e87_0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a:p>
        </p:txBody>
      </p:sp>
      <p:sp>
        <p:nvSpPr>
          <p:cNvPr id="2886" name="Google Shape;2886;g5e14507e87_0_10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5e14507e87_0_104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00"/>
              <a:buFont typeface="Calibri"/>
              <a:buNone/>
            </a:pPr>
            <a:endParaRPr/>
          </a:p>
        </p:txBody>
      </p:sp>
      <p:sp>
        <p:nvSpPr>
          <p:cNvPr id="2895" name="Google Shape;2895;g5e14507e87_0_10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5e14507e87_0_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5" name="Google Shape;1845;g5e14507e87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5e14507e8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2" name="Google Shape;1852;g5e14507e87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a:p>
        </p:txBody>
      </p:sp>
      <p:sp>
        <p:nvSpPr>
          <p:cNvPr id="1853" name="Google Shape;1853;g5e14507e87_0_1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5e14507e8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5e14507e8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5e14507e87_0_22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4" name="Google Shape;2064;g5e14507e87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5e14507e87_0_3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4" name="Google Shape;2224;g5e14507e87_0_3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4000"/>
              <a:buFont typeface="Avenir"/>
              <a:buNone/>
            </a:pPr>
            <a:r>
              <a:rPr lang="en" sz="4000" b="1">
                <a:solidFill>
                  <a:schemeClr val="lt1"/>
                </a:solidFill>
                <a:latin typeface="Avenir"/>
                <a:ea typeface="Avenir"/>
                <a:cs typeface="Avenir"/>
                <a:sym typeface="Avenir"/>
              </a:rPr>
              <a:t>Data Science</a:t>
            </a:r>
            <a:endParaRPr sz="4800">
              <a:solidFill>
                <a:schemeClr val="lt1"/>
              </a:solidFill>
            </a:endParaRPr>
          </a:p>
          <a:p>
            <a:pPr marL="0" lvl="0" indent="0" algn="l" rtl="0">
              <a:spcBef>
                <a:spcPts val="0"/>
              </a:spcBef>
              <a:spcAft>
                <a:spcPts val="0"/>
              </a:spcAft>
              <a:buNone/>
            </a:pPr>
            <a:endParaRPr/>
          </a:p>
        </p:txBody>
      </p:sp>
      <p:sp>
        <p:nvSpPr>
          <p:cNvPr id="2225" name="Google Shape;2225;g5e14507e87_0_3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5e14507e87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1" name="Google Shape;2311;g5e14507e87_0_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Guidance to rep:</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This “marchitecture” slide is meant to drive more discovery while reinforcing our benefits. Especially with a technical audience, they are more likely to appreciate an architecture diagram and it will help get them talking.  As you discuss this diagram, go left to right and customize what you say based on prior discovery. Mention the data sources, ETL vendors, data stores, and BI/analytical tools they previously mentioned they use and ask if there others you missed. You can also ask for data ingest volume, # of users, etc, as you go.</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Talk Track/Discovery Questions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This slide shows an example of the sort of architecture our customers had prior to Snowflake. Your architecture of course will be different (NOTE – here is where you talk to their architecture based on prior discovery and do more technical discovery as needed)</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But in this example, on the left there are multiple data sources generating data and traditional ETL tools are used to get it to a data warehouse here in the middle. There often is a separate data lake used for semi-structured data like JSON web logs. This data lake may or may not feed into the data warehouse, as many traditional data warehouses struggle indexing semi-structured data. Moving to the right you see some organizations use data marts with a subset of the data in the data warehouse. This is done to improve performance but introduces more cost and complexity. Off to the right are the different departments or groups of users that access the data. Notice it also lists external partners who often are sent data extracts as file like a CSV in a manual, often insecure manner. Lots of cost, complexity, and scale issues with this architecture.</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How does this diagram compare to your existing architecture? Where do you have challenges with ingestion or analysis? What is the cost of these challenges?</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
        <p:nvSpPr>
          <p:cNvPr id="2312" name="Google Shape;2312;g5e14507e87_0_47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5e14507e87_0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2" name="Google Shape;2472;g5e14507e87_0_6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Guidance to rep:</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This is the “after Snowflake” marchitecture slide. Tailor the talk track based on prior discovery.</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Talk Track/Discovery Questions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This slide is the “after Snowflake” architecture from the prior slide to show you the art-of-the-possible. Again, this is just an example; your environment and situation are going to be different. Also, in the real-world, any sort of migration like this would be carefully phased in and tailored to your needs. And perhaps we just complement existing products as opposed to replacing them.</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Notice here the complexity has been reduced and data consolidated. The data lake is gone and now all data goes to Snowflake as the single repository for all analytical needs. Structured or semi-structured data can come from any source, whether on-premise or cloud-based. It can be ingested in many ways including ETL or ELT tools, and streaming technologies like Kafka, Kinesis, or FluentD. The data can be ingested in batches or streamed in, real-time.</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Moving to the right, since Snowflake enables unlimited scale and speed, the data marts have disappeared as they are no longer needed. Also data can be easily and securely shared with external partners without having to be copied or moved.</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So Snowflake has reduced cost and complexity, and enabled better visibility.</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
        <p:nvSpPr>
          <p:cNvPr id="2473" name="Google Shape;2473;g5e14507e87_0_63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5e14507e87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0" name="Google Shape;2620;g5e14507e87_0_7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Talk Track/Discovery Questions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As mentioned earlier, Snowflake’s unique architecture separates storage and compute and enables unlimited scale and concurrency, with all workloads getting the appropriate, isolated compute resources they need so there is no resource contention and all workloads are performant. Let’s visually see this.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In the middle here is Snowflake’s centralized storage that all workloads and users have access to. The cogs that have now appeared around it represent virtual compute resources, also called virtual data warehouses, that the Snowflake administrator has created. The larger the cog, the more nodes, or virtual servers, are assigned to that data warehouse and it executes operations faster.</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Here we see different workloads, each getting their own, dedicated virtual data warehouse of the appropriate size. The exception is Finance and partners are sharing a virtual data warehouse.</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For example on the far left ETL workloads have their own virtual data warehouse and it is large as these workloads can involve ingesting massive data sets. On the lower right the data science team has a smaller data warehouse because maybe the queries they run are modest in nature and do not query against a large amount of data.</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Now let’s see a key capability enabled by our architecture. Which is that if we need more compute resources to make a workload or operation perform faster, on the fly with a few clicks in the UI we can immediately increase the size of the data warehouse to scale it </a:t>
            </a:r>
            <a:r>
              <a:rPr lang="en" sz="900" b="1" u="sng">
                <a:solidFill>
                  <a:schemeClr val="dk1"/>
                </a:solidFill>
                <a:latin typeface="Arial"/>
                <a:ea typeface="Arial"/>
                <a:cs typeface="Arial"/>
                <a:sym typeface="Arial"/>
              </a:rPr>
              <a:t>up</a:t>
            </a:r>
            <a:r>
              <a:rPr lang="en" sz="900">
                <a:solidFill>
                  <a:schemeClr val="dk1"/>
                </a:solidFill>
                <a:latin typeface="Arial"/>
                <a:ea typeface="Arial"/>
                <a:cs typeface="Arial"/>
                <a:sym typeface="Arial"/>
              </a:rPr>
              <a:t> and assign more virtual nodes, or servers, to it. The workload now executes faster.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In this case let’s say the data science team has finally caught on to the power of Snowflake and is now running more advanced, complex queries. They need a larger data warehouse to run these faster.</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Note the cog got larger. We can scale up the compute power of their data with a single click in the UI. In the “before” scenario this may have required new hardware and weeks to do.</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Also, for any virtual data warehouse we can configure it to automatically suspend itself when not in use, so the customer’s billing costs are reduced and they are only charged for what they use. Let’s say the virtual warehouse in yellow dedicated to ETL is not being used right now.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It will auto-suspend itself. The customer is now not paying anything for this virtual data warehouse.</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And when a new ETL operation is invoked which requires that warehouse, it automatically resumes.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Lastly, if there are concurrency issues, you don’t need a larger virtual warehouse but instead you need more clusters assigned to the warehouse. So with a few clicks in the UI we can scale </a:t>
            </a:r>
            <a:r>
              <a:rPr lang="en" sz="900" b="1" u="sng">
                <a:solidFill>
                  <a:schemeClr val="dk1"/>
                </a:solidFill>
                <a:latin typeface="Arial"/>
                <a:ea typeface="Arial"/>
                <a:cs typeface="Arial"/>
                <a:sym typeface="Arial"/>
              </a:rPr>
              <a:t>out</a:t>
            </a:r>
            <a:r>
              <a:rPr lang="en" sz="900">
                <a:solidFill>
                  <a:schemeClr val="dk1"/>
                </a:solidFill>
                <a:latin typeface="Arial"/>
                <a:ea typeface="Arial"/>
                <a:cs typeface="Arial"/>
                <a:sym typeface="Arial"/>
              </a:rPr>
              <a:t> a data warehouse to up to ten clusters to resolve concurrency issues.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In this case let’s say Marketing, here in yellow, has concurrent users running queries and we want the queries to run faster.</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Note we have added a second cluster to the Marketing data warehouse so the warehouse can handle more concurrent queries. You can add or remove clusters on the fly and also have them auto-suspend when not in use to save costs.</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 </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CLICK</a:t>
            </a:r>
            <a:endParaRPr/>
          </a:p>
          <a:p>
            <a:pPr marL="457200" marR="0" lvl="0" indent="-298450" algn="l" rtl="0">
              <a:lnSpc>
                <a:spcPct val="100000"/>
              </a:lnSpc>
              <a:spcBef>
                <a:spcPts val="0"/>
              </a:spcBef>
              <a:spcAft>
                <a:spcPts val="0"/>
              </a:spcAft>
              <a:buClr>
                <a:srgbClr val="000000"/>
              </a:buClr>
              <a:buSzPts val="1100"/>
              <a:buFont typeface="Arial"/>
              <a:buChar char="●"/>
            </a:pPr>
            <a:r>
              <a:rPr lang="en" sz="900">
                <a:solidFill>
                  <a:schemeClr val="dk1"/>
                </a:solidFill>
                <a:latin typeface="Arial"/>
                <a:ea typeface="Arial"/>
                <a:cs typeface="Arial"/>
                <a:sym typeface="Arial"/>
              </a:rPr>
              <a:t>So now you’ve seen a visual representation of the power and flexibility of Snowflake’s elastic compute, a capability unparalleled by any other data warehouse.</a:t>
            </a:r>
            <a:endParaRPr/>
          </a:p>
          <a:p>
            <a:pPr marL="457200" marR="0" lvl="0" indent="-228600" algn="l" rtl="0">
              <a:lnSpc>
                <a:spcPct val="100000"/>
              </a:lnSpc>
              <a:spcBef>
                <a:spcPts val="0"/>
              </a:spcBef>
              <a:spcAft>
                <a:spcPts val="0"/>
              </a:spcAft>
              <a:buClr>
                <a:srgbClr val="000000"/>
              </a:buClr>
              <a:buSzPts val="1100"/>
              <a:buFont typeface="Arial"/>
              <a:buNone/>
            </a:pPr>
            <a:endParaRPr/>
          </a:p>
        </p:txBody>
      </p:sp>
      <p:sp>
        <p:nvSpPr>
          <p:cNvPr id="2621" name="Google Shape;2621;g5e14507e87_0_77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Light">
  <p:cSld name="Title - Light">
    <p:bg>
      <p:bgPr>
        <a:solidFill>
          <a:schemeClr val="lt1"/>
        </a:solidFill>
        <a:effectLst/>
      </p:bgPr>
    </p:bg>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5" name="Google Shape;55;p14"/>
          <p:cNvSpPr/>
          <p:nvPr/>
        </p:nvSpPr>
        <p:spPr>
          <a:xfrm>
            <a:off x="0" y="2183285"/>
            <a:ext cx="2112943" cy="2960216"/>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12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6" name="Google Shape;56;p14"/>
          <p:cNvSpPr txBox="1">
            <a:spLocks noGrp="1"/>
          </p:cNvSpPr>
          <p:nvPr>
            <p:ph type="body" idx="1"/>
          </p:nvPr>
        </p:nvSpPr>
        <p:spPr>
          <a:xfrm>
            <a:off x="428387" y="1177290"/>
            <a:ext cx="5383200" cy="20802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dk1"/>
              </a:buClr>
              <a:buSzPts val="4500"/>
              <a:buFont typeface="Arial"/>
              <a:buNone/>
              <a:defRPr sz="45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body" idx="2"/>
          </p:nvPr>
        </p:nvSpPr>
        <p:spPr>
          <a:xfrm>
            <a:off x="428387" y="3314938"/>
            <a:ext cx="5389500" cy="72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8" name="Google Shape;58;p14"/>
          <p:cNvSpPr txBox="1">
            <a:spLocks noGrp="1"/>
          </p:cNvSpPr>
          <p:nvPr>
            <p:ph type="body" idx="3"/>
          </p:nvPr>
        </p:nvSpPr>
        <p:spPr>
          <a:xfrm>
            <a:off x="428387" y="4537949"/>
            <a:ext cx="6446700"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100"/>
              <a:buFont typeface="Arial"/>
              <a:buNone/>
              <a:defRPr sz="1100" b="1"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9" name="Google Shape;59;p14"/>
          <p:cNvSpPr/>
          <p:nvPr/>
        </p:nvSpPr>
        <p:spPr>
          <a:xfrm rot="-5400000">
            <a:off x="5887745" y="1887244"/>
            <a:ext cx="2176991" cy="4335519"/>
          </a:xfrm>
          <a:custGeom>
            <a:avLst/>
            <a:gdLst/>
            <a:ahLst/>
            <a:cxnLst/>
            <a:rect l="l" t="t" r="r" b="b"/>
            <a:pathLst>
              <a:path w="2902655" h="5780692" extrusionOk="0">
                <a:moveTo>
                  <a:pt x="2902655" y="5004581"/>
                </a:moveTo>
                <a:lnTo>
                  <a:pt x="2452511" y="5780692"/>
                </a:lnTo>
                <a:lnTo>
                  <a:pt x="0" y="5780692"/>
                </a:lnTo>
                <a:lnTo>
                  <a:pt x="0" y="0"/>
                </a:lnTo>
                <a:close/>
              </a:path>
            </a:pathLst>
          </a:custGeom>
          <a:solidFill>
            <a:srgbClr val="66757A">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0" name="Google Shape;60;p14"/>
          <p:cNvSpPr/>
          <p:nvPr/>
        </p:nvSpPr>
        <p:spPr>
          <a:xfrm>
            <a:off x="5872163" y="211931"/>
            <a:ext cx="3271838" cy="4833940"/>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1" name="Google Shape;61;p14"/>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
        <p:nvSpPr>
          <p:cNvPr id="62" name="Google Shape;62;p14"/>
          <p:cNvSpPr/>
          <p:nvPr/>
        </p:nvSpPr>
        <p:spPr>
          <a:xfrm>
            <a:off x="493251" y="501413"/>
            <a:ext cx="1999394" cy="457197"/>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 Tangerine">
  <p:cSld name="Quote - Tangerine">
    <p:bg>
      <p:bgPr>
        <a:solidFill>
          <a:schemeClr val="accent4"/>
        </a:solidFill>
        <a:effectLst/>
      </p:bgPr>
    </p:bg>
    <p:spTree>
      <p:nvGrpSpPr>
        <p:cNvPr id="1" name="Shape 147"/>
        <p:cNvGrpSpPr/>
        <p:nvPr/>
      </p:nvGrpSpPr>
      <p:grpSpPr>
        <a:xfrm>
          <a:off x="0" y="0"/>
          <a:ext cx="0" cy="0"/>
          <a:chOff x="0" y="0"/>
          <a:chExt cx="0" cy="0"/>
        </a:xfrm>
      </p:grpSpPr>
      <p:sp>
        <p:nvSpPr>
          <p:cNvPr id="148" name="Google Shape;148;p24"/>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9" name="Google Shape;149;p24"/>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
        <p:nvSpPr>
          <p:cNvPr id="150" name="Google Shape;150;p24"/>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51" name="Google Shape;151;p24"/>
          <p:cNvGrpSpPr/>
          <p:nvPr/>
        </p:nvGrpSpPr>
        <p:grpSpPr>
          <a:xfrm>
            <a:off x="0" y="0"/>
            <a:ext cx="9142050" cy="5143575"/>
            <a:chOff x="0" y="0"/>
            <a:chExt cx="12189400" cy="6858100"/>
          </a:xfrm>
        </p:grpSpPr>
        <p:cxnSp>
          <p:nvCxnSpPr>
            <p:cNvPr id="152" name="Google Shape;152;p24"/>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53" name="Google Shape;153;p24"/>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54" name="Google Shape;154;p24"/>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55" name="Google Shape;155;p24"/>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228600" y="0"/>
            <a:ext cx="8686800" cy="685800"/>
          </a:xfrm>
          <a:prstGeom prst="rect">
            <a:avLst/>
          </a:prstGeom>
        </p:spPr>
        <p:txBody>
          <a:bodyPr vert="horz" lIns="0" tIns="45720" rIns="0" bIns="45720" rtlCol="0" anchor="b" anchorCtr="0">
            <a:normAutofit/>
          </a:bodyPr>
          <a:lstStyle>
            <a:lvl1pPr>
              <a:defRPr baseline="0"/>
            </a:lvl1pPr>
          </a:lstStyle>
          <a:p>
            <a:r>
              <a:rPr lang="en-US" dirty="0"/>
              <a:t>CLICK TO EDIT MASTER TITLE STYLE</a:t>
            </a:r>
          </a:p>
        </p:txBody>
      </p:sp>
      <p:sp>
        <p:nvSpPr>
          <p:cNvPr id="13" name="Text Placeholder 2"/>
          <p:cNvSpPr>
            <a:spLocks noGrp="1"/>
          </p:cNvSpPr>
          <p:nvPr>
            <p:ph idx="1"/>
          </p:nvPr>
        </p:nvSpPr>
        <p:spPr>
          <a:xfrm>
            <a:off x="228600" y="960120"/>
            <a:ext cx="8686800" cy="3909060"/>
          </a:xfrm>
          <a:prstGeom prst="rect">
            <a:avLst/>
          </a:prstGeom>
        </p:spPr>
        <p:txBody>
          <a:bodyPr vert="horz" lIns="91440" tIns="45720" rIns="91440" bIns="45720" rtlCol="0">
            <a:normAutofit/>
          </a:bodyPr>
          <a:lstStyle>
            <a:lvl1pPr marL="0" indent="0">
              <a:buClr>
                <a:schemeClr val="tx2"/>
              </a:buClr>
              <a:buFont typeface="Arial" panose="020B0604020202020204" pitchFamily="34" charset="0"/>
              <a:buNone/>
              <a:defRPr/>
            </a:lvl1pPr>
            <a:lvl2pPr marL="257175" indent="0">
              <a:buFont typeface="Arial" panose="020B0604020202020204" pitchFamily="34" charset="0"/>
              <a:buNone/>
              <a:defRPr/>
            </a:lvl2pPr>
            <a:lvl3pPr marL="514350" indent="0">
              <a:buFont typeface="Arial" panose="020B0604020202020204" pitchFamily="34" charset="0"/>
              <a:buNone/>
              <a:defRPr/>
            </a:lvl3pPr>
            <a:lvl4pPr marL="771525" indent="0">
              <a:buFont typeface="Arial" panose="020B0604020202020204" pitchFamily="34" charset="0"/>
              <a:buNone/>
              <a:defRPr/>
            </a:lvl4pPr>
            <a:lvl5pPr marL="102870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3"/>
          <p:cNvSpPr>
            <a:spLocks noGrp="1"/>
          </p:cNvSpPr>
          <p:nvPr>
            <p:ph type="dt" sz="half" idx="2"/>
          </p:nvPr>
        </p:nvSpPr>
        <p:spPr>
          <a:xfrm>
            <a:off x="228600" y="4972050"/>
            <a:ext cx="914400" cy="137160"/>
          </a:xfrm>
          <a:prstGeom prst="rect">
            <a:avLst/>
          </a:prstGeom>
        </p:spPr>
        <p:txBody>
          <a:bodyPr vert="horz" lIns="91440" tIns="45720" rIns="91440" bIns="45720" rtlCol="0" anchor="ctr"/>
          <a:lstStyle>
            <a:lvl1pPr algn="l">
              <a:defRPr sz="675">
                <a:solidFill>
                  <a:schemeClr val="accent1"/>
                </a:solidFill>
                <a:latin typeface="Tw Cen MT" panose="020B0602020104020603" pitchFamily="34" charset="0"/>
              </a:defRPr>
            </a:lvl1pPr>
          </a:lstStyle>
          <a:p>
            <a:fld id="{9239D14D-A7D8-427F-8D62-8808716C1DB9}" type="datetimeFigureOut">
              <a:rPr lang="en-US" smtClean="0"/>
              <a:pPr/>
              <a:t>10/17/2019</a:t>
            </a:fld>
            <a:endParaRPr lang="en-US"/>
          </a:p>
        </p:txBody>
      </p:sp>
      <p:sp>
        <p:nvSpPr>
          <p:cNvPr id="15" name="Footer Placeholder 4"/>
          <p:cNvSpPr>
            <a:spLocks noGrp="1"/>
          </p:cNvSpPr>
          <p:nvPr>
            <p:ph type="ftr" sz="quarter" idx="3"/>
          </p:nvPr>
        </p:nvSpPr>
        <p:spPr>
          <a:xfrm>
            <a:off x="1828799" y="4972050"/>
            <a:ext cx="5486400" cy="137160"/>
          </a:xfrm>
          <a:prstGeom prst="rect">
            <a:avLst/>
          </a:prstGeom>
        </p:spPr>
        <p:txBody>
          <a:bodyPr vert="horz" lIns="91440" tIns="45720" rIns="91440" bIns="45720" rtlCol="0" anchor="ctr"/>
          <a:lstStyle>
            <a:lvl1pPr algn="ctr">
              <a:defRPr sz="675">
                <a:solidFill>
                  <a:schemeClr val="accent1"/>
                </a:solidFill>
                <a:latin typeface="Tw Cen MT" panose="020B0602020104020603" pitchFamily="34" charset="0"/>
              </a:defRPr>
            </a:lvl1pPr>
          </a:lstStyle>
          <a:p>
            <a:endParaRPr lang="en-US" dirty="0"/>
          </a:p>
        </p:txBody>
      </p:sp>
      <p:sp>
        <p:nvSpPr>
          <p:cNvPr id="16" name="Slide Number Placeholder 5"/>
          <p:cNvSpPr>
            <a:spLocks noGrp="1"/>
          </p:cNvSpPr>
          <p:nvPr>
            <p:ph type="sldNum" sz="quarter" idx="4"/>
          </p:nvPr>
        </p:nvSpPr>
        <p:spPr>
          <a:xfrm>
            <a:off x="8229600" y="4972050"/>
            <a:ext cx="685800" cy="137160"/>
          </a:xfrm>
          <a:prstGeom prst="rect">
            <a:avLst/>
          </a:prstGeom>
        </p:spPr>
        <p:txBody>
          <a:bodyPr vert="horz" lIns="91440" tIns="45720" rIns="91440" bIns="45720" rtlCol="0" anchor="ctr"/>
          <a:lstStyle>
            <a:lvl1pPr algn="r">
              <a:defRPr sz="675">
                <a:solidFill>
                  <a:schemeClr val="accent1"/>
                </a:solidFill>
                <a:latin typeface="Tw Cen MT" panose="020B0602020104020603" pitchFamily="34" charset="0"/>
              </a:defRPr>
            </a:lvl1pPr>
          </a:lstStyle>
          <a:p>
            <a:fld id="{18CF7050-A8E5-428C-81D9-F84418705036}" type="slidenum">
              <a:rPr lang="en-US" smtClean="0"/>
              <a:pPr/>
              <a:t>‹#›</a:t>
            </a:fld>
            <a:endParaRPr lang="en-US" dirty="0"/>
          </a:p>
        </p:txBody>
      </p:sp>
    </p:spTree>
    <p:extLst>
      <p:ext uri="{BB962C8B-B14F-4D97-AF65-F5344CB8AC3E}">
        <p14:creationId xmlns:p14="http://schemas.microsoft.com/office/powerpoint/2010/main" val="23545353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amp; Content with Call 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342900"/>
            <a:ext cx="5715000" cy="774953"/>
          </a:xfrm>
        </p:spPr>
        <p:txBody>
          <a:bodyPr lIns="91440" rIns="91440">
            <a:noAutofit/>
          </a:bodyPr>
          <a:lstStyle>
            <a:lvl1pPr>
              <a:defRPr sz="3000" spc="-113" baseline="0">
                <a:solidFill>
                  <a:schemeClr val="bg2"/>
                </a:solidFill>
              </a:defRPr>
            </a:lvl1pPr>
          </a:lstStyle>
          <a:p>
            <a:r>
              <a:rPr lang="en-US" dirty="0"/>
              <a:t>CLICK TO EDIT MASTER</a:t>
            </a:r>
          </a:p>
        </p:txBody>
      </p:sp>
      <p:sp>
        <p:nvSpPr>
          <p:cNvPr id="3" name="Content Placeholder 2"/>
          <p:cNvSpPr>
            <a:spLocks noGrp="1"/>
          </p:cNvSpPr>
          <p:nvPr>
            <p:ph idx="1"/>
          </p:nvPr>
        </p:nvSpPr>
        <p:spPr>
          <a:xfrm>
            <a:off x="228598" y="1117854"/>
            <a:ext cx="5715000" cy="3745091"/>
          </a:xfrm>
        </p:spPr>
        <p:txBody>
          <a:bodyPr/>
          <a:lstStyle>
            <a:lvl1pPr marL="0" indent="0">
              <a:buFont typeface="Arial" panose="020B0604020202020204" pitchFamily="34" charset="0"/>
              <a:buNone/>
              <a:defRPr>
                <a:solidFill>
                  <a:schemeClr val="tx2"/>
                </a:solidFill>
                <a:latin typeface="Tw Cen MT" panose="020B0602020104020603" pitchFamily="34" charset="0"/>
              </a:defRPr>
            </a:lvl1pPr>
            <a:lvl2pPr marL="257175" indent="0">
              <a:buFont typeface="Arial" panose="020B0604020202020204" pitchFamily="34" charset="0"/>
              <a:buNone/>
              <a:defRPr>
                <a:solidFill>
                  <a:schemeClr val="accent1"/>
                </a:solidFill>
                <a:latin typeface="Tw Cen MT" panose="020B0602020104020603" pitchFamily="34" charset="0"/>
              </a:defRPr>
            </a:lvl2pPr>
            <a:lvl3pPr marL="514350" indent="0">
              <a:buFont typeface="Arial" panose="020B0604020202020204" pitchFamily="34" charset="0"/>
              <a:buNone/>
              <a:defRPr>
                <a:solidFill>
                  <a:schemeClr val="accent1"/>
                </a:solidFill>
                <a:latin typeface="Tw Cen MT" panose="020B0602020104020603" pitchFamily="34" charset="0"/>
              </a:defRPr>
            </a:lvl3pPr>
            <a:lvl4pPr marL="771525" indent="0">
              <a:buFont typeface="Arial" panose="020B0604020202020204" pitchFamily="34" charset="0"/>
              <a:buNone/>
              <a:defRPr>
                <a:solidFill>
                  <a:schemeClr val="accent1"/>
                </a:solidFill>
                <a:latin typeface="Tw Cen MT" panose="020B0602020104020603" pitchFamily="34" charset="0"/>
              </a:defRPr>
            </a:lvl4pPr>
            <a:lvl5pPr marL="1028700" indent="0">
              <a:buFont typeface="Arial" panose="020B0604020202020204" pitchFamily="34" charset="0"/>
              <a:buNone/>
              <a:defRPr>
                <a:solidFill>
                  <a:schemeClr val="accent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6400800" y="0"/>
            <a:ext cx="27432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Date Placeholder 3"/>
          <p:cNvSpPr>
            <a:spLocks noGrp="1"/>
          </p:cNvSpPr>
          <p:nvPr>
            <p:ph type="dt" sz="half" idx="2"/>
          </p:nvPr>
        </p:nvSpPr>
        <p:spPr>
          <a:xfrm>
            <a:off x="228600" y="4972050"/>
            <a:ext cx="914400" cy="137160"/>
          </a:xfrm>
          <a:prstGeom prst="rect">
            <a:avLst/>
          </a:prstGeom>
        </p:spPr>
        <p:txBody>
          <a:bodyPr vert="horz" lIns="91440" tIns="45720" rIns="91440" bIns="45720" rtlCol="0" anchor="ctr"/>
          <a:lstStyle>
            <a:lvl1pPr algn="l">
              <a:defRPr sz="675">
                <a:solidFill>
                  <a:schemeClr val="accent1"/>
                </a:solidFill>
                <a:latin typeface="Tw Cen MT" panose="020B0602020104020603" pitchFamily="34" charset="0"/>
              </a:defRPr>
            </a:lvl1pPr>
          </a:lstStyle>
          <a:p>
            <a:fld id="{9239D14D-A7D8-427F-8D62-8808716C1DB9}" type="datetimeFigureOut">
              <a:rPr lang="en-US" smtClean="0"/>
              <a:pPr/>
              <a:t>10/17/2019</a:t>
            </a:fld>
            <a:endParaRPr lang="en-US" dirty="0"/>
          </a:p>
        </p:txBody>
      </p:sp>
      <p:sp>
        <p:nvSpPr>
          <p:cNvPr id="12" name="Footer Placeholder 4"/>
          <p:cNvSpPr>
            <a:spLocks noGrp="1"/>
          </p:cNvSpPr>
          <p:nvPr>
            <p:ph type="ftr" sz="quarter" idx="3"/>
          </p:nvPr>
        </p:nvSpPr>
        <p:spPr>
          <a:xfrm>
            <a:off x="1366685" y="4972050"/>
            <a:ext cx="3618271" cy="137160"/>
          </a:xfrm>
          <a:prstGeom prst="rect">
            <a:avLst/>
          </a:prstGeom>
        </p:spPr>
        <p:txBody>
          <a:bodyPr vert="horz" lIns="91440" tIns="45720" rIns="91440" bIns="45720" rtlCol="0" anchor="ctr"/>
          <a:lstStyle>
            <a:lvl1pPr algn="ctr">
              <a:defRPr sz="675">
                <a:solidFill>
                  <a:schemeClr val="accent1"/>
                </a:solidFill>
                <a:latin typeface="Tw Cen MT" panose="020B0602020104020603" pitchFamily="34" charset="0"/>
              </a:defRPr>
            </a:lvl1pPr>
          </a:lstStyle>
          <a:p>
            <a:endParaRPr lang="en-US" dirty="0"/>
          </a:p>
        </p:txBody>
      </p:sp>
      <p:sp>
        <p:nvSpPr>
          <p:cNvPr id="13" name="Slide Number Placeholder 5"/>
          <p:cNvSpPr>
            <a:spLocks noGrp="1"/>
          </p:cNvSpPr>
          <p:nvPr>
            <p:ph type="sldNum" sz="quarter" idx="4"/>
          </p:nvPr>
        </p:nvSpPr>
        <p:spPr>
          <a:xfrm>
            <a:off x="5257798" y="4972050"/>
            <a:ext cx="685800" cy="137160"/>
          </a:xfrm>
          <a:prstGeom prst="rect">
            <a:avLst/>
          </a:prstGeom>
        </p:spPr>
        <p:txBody>
          <a:bodyPr vert="horz" lIns="91440" tIns="45720" rIns="91440" bIns="45720" rtlCol="0" anchor="ctr"/>
          <a:lstStyle>
            <a:lvl1pPr algn="r">
              <a:defRPr sz="675">
                <a:solidFill>
                  <a:schemeClr val="accent1"/>
                </a:solidFill>
                <a:latin typeface="Tw Cen MT" panose="020B0602020104020603" pitchFamily="34" charset="0"/>
              </a:defRPr>
            </a:lvl1pPr>
          </a:lstStyle>
          <a:p>
            <a:fld id="{18CF7050-A8E5-428C-81D9-F84418705036}" type="slidenum">
              <a:rPr lang="en-US" smtClean="0"/>
              <a:pPr/>
              <a:t>‹#›</a:t>
            </a:fld>
            <a:endParaRPr lang="en-US" dirty="0"/>
          </a:p>
        </p:txBody>
      </p:sp>
      <p:sp>
        <p:nvSpPr>
          <p:cNvPr id="15" name="Content Placeholder 2"/>
          <p:cNvSpPr>
            <a:spLocks noGrp="1"/>
          </p:cNvSpPr>
          <p:nvPr>
            <p:ph idx="10"/>
          </p:nvPr>
        </p:nvSpPr>
        <p:spPr>
          <a:xfrm>
            <a:off x="6629400" y="1440181"/>
            <a:ext cx="2286000" cy="1770914"/>
          </a:xfrm>
        </p:spPr>
        <p:txBody>
          <a:bodyPr lIns="0" tIns="0" rIns="0" bIns="0">
            <a:normAutofit/>
          </a:bodyPr>
          <a:lstStyle>
            <a:lvl1pPr marL="0" indent="0">
              <a:lnSpc>
                <a:spcPct val="100000"/>
              </a:lnSpc>
              <a:spcAft>
                <a:spcPts val="150"/>
              </a:spcAft>
              <a:buNone/>
              <a:defRPr sz="1350">
                <a:solidFill>
                  <a:schemeClr val="bg1"/>
                </a:solidFill>
                <a:latin typeface="+mj-lt"/>
              </a:defRPr>
            </a:lvl1pPr>
            <a:lvl2pPr marL="257175" indent="0">
              <a:buNone/>
              <a:defRPr sz="2250">
                <a:solidFill>
                  <a:schemeClr val="bg1"/>
                </a:solidFill>
                <a:latin typeface="+mj-lt"/>
              </a:defRPr>
            </a:lvl2pPr>
            <a:lvl3pPr marL="514350" indent="0">
              <a:buNone/>
              <a:defRPr sz="2250">
                <a:solidFill>
                  <a:schemeClr val="bg1"/>
                </a:solidFill>
                <a:latin typeface="+mj-lt"/>
              </a:defRPr>
            </a:lvl3pPr>
            <a:lvl4pPr marL="771525" indent="0">
              <a:buNone/>
              <a:defRPr sz="2250">
                <a:solidFill>
                  <a:schemeClr val="bg1"/>
                </a:solidFill>
                <a:latin typeface="+mj-lt"/>
              </a:defRPr>
            </a:lvl4pPr>
            <a:lvl5pPr marL="1028700" indent="0">
              <a:buNone/>
              <a:defRPr sz="2250">
                <a:solidFill>
                  <a:schemeClr val="bg1"/>
                </a:solidFill>
                <a:latin typeface="+mj-lt"/>
              </a:defRPr>
            </a:lvl5pPr>
          </a:lstStyle>
          <a:p>
            <a:pPr lvl="0"/>
            <a:r>
              <a:rPr lang="en-US"/>
              <a:t>Edit Master text styles</a:t>
            </a:r>
          </a:p>
        </p:txBody>
      </p:sp>
      <p:pic>
        <p:nvPicPr>
          <p:cNvPr id="14" name="Picture 13">
            <a:extLst>
              <a:ext uri="{FF2B5EF4-FFF2-40B4-BE49-F238E27FC236}">
                <a16:creationId xmlns:a16="http://schemas.microsoft.com/office/drawing/2014/main" id="{ED7BEC71-C9F5-4793-A05A-D0BAF77293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3217" y="1117854"/>
            <a:ext cx="632447" cy="182993"/>
          </a:xfrm>
          <a:prstGeom prst="rect">
            <a:avLst/>
          </a:prstGeom>
        </p:spPr>
      </p:pic>
    </p:spTree>
    <p:extLst>
      <p:ext uri="{BB962C8B-B14F-4D97-AF65-F5344CB8AC3E}">
        <p14:creationId xmlns:p14="http://schemas.microsoft.com/office/powerpoint/2010/main" val="13051981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Left Graphic Layout">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462659" y="4972050"/>
            <a:ext cx="914400" cy="137160"/>
          </a:xfrm>
        </p:spPr>
        <p:txBody>
          <a:bodyPr/>
          <a:lstStyle>
            <a:lvl1pPr>
              <a:defRPr>
                <a:latin typeface="Tw Cen MT" panose="020B0602020104020603" pitchFamily="34" charset="0"/>
              </a:defRPr>
            </a:lvl1pPr>
          </a:lstStyle>
          <a:p>
            <a:fld id="{9239D14D-A7D8-427F-8D62-8808716C1DB9}" type="datetimeFigureOut">
              <a:rPr lang="en-US" smtClean="0"/>
              <a:pPr/>
              <a:t>10/17/2019</a:t>
            </a:fld>
            <a:endParaRPr lang="en-US" dirty="0"/>
          </a:p>
        </p:txBody>
      </p:sp>
      <p:sp>
        <p:nvSpPr>
          <p:cNvPr id="12" name="Rectangle 11"/>
          <p:cNvSpPr/>
          <p:nvPr userDrawn="1"/>
        </p:nvSpPr>
        <p:spPr>
          <a:xfrm>
            <a:off x="4480560" y="857250"/>
            <a:ext cx="4663440" cy="68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itle 1"/>
          <p:cNvSpPr>
            <a:spLocks noGrp="1"/>
          </p:cNvSpPr>
          <p:nvPr>
            <p:ph type="title" hasCustomPrompt="1"/>
          </p:nvPr>
        </p:nvSpPr>
        <p:spPr>
          <a:xfrm>
            <a:off x="4480560" y="137161"/>
            <a:ext cx="4480560" cy="774953"/>
          </a:xfrm>
        </p:spPr>
        <p:txBody>
          <a:bodyPr lIns="0" rIns="0">
            <a:noAutofit/>
          </a:bodyPr>
          <a:lstStyle>
            <a:lvl1pPr>
              <a:defRPr sz="3000" spc="-113" baseline="0">
                <a:solidFill>
                  <a:schemeClr val="tx2"/>
                </a:solidFill>
              </a:defRPr>
            </a:lvl1pPr>
          </a:lstStyle>
          <a:p>
            <a:r>
              <a:rPr lang="en-US" dirty="0"/>
              <a:t>CLICK TO EDIT MASTER</a:t>
            </a:r>
          </a:p>
        </p:txBody>
      </p:sp>
      <p:sp>
        <p:nvSpPr>
          <p:cNvPr id="14" name="Content Placeholder 2"/>
          <p:cNvSpPr>
            <a:spLocks noGrp="1"/>
          </p:cNvSpPr>
          <p:nvPr>
            <p:ph idx="1"/>
          </p:nvPr>
        </p:nvSpPr>
        <p:spPr>
          <a:xfrm>
            <a:off x="4480560" y="1117854"/>
            <a:ext cx="4480560" cy="3745091"/>
          </a:xfrm>
        </p:spPr>
        <p:txBody>
          <a:bodyPr lIns="0" rIns="0"/>
          <a:lstStyle>
            <a:lvl1pPr marL="0" indent="0">
              <a:buFont typeface="Arial" panose="020B0604020202020204" pitchFamily="34" charset="0"/>
              <a:buNone/>
              <a:defRPr>
                <a:solidFill>
                  <a:schemeClr val="tx2"/>
                </a:solidFill>
                <a:latin typeface="Tw Cen MT" panose="020B0602020104020603" pitchFamily="34" charset="0"/>
              </a:defRPr>
            </a:lvl1pPr>
            <a:lvl2pPr marL="257175" indent="0">
              <a:buFont typeface="Arial" panose="020B0604020202020204" pitchFamily="34" charset="0"/>
              <a:buNone/>
              <a:defRPr>
                <a:solidFill>
                  <a:schemeClr val="accent1"/>
                </a:solidFill>
                <a:latin typeface="Tw Cen MT" panose="020B0602020104020603" pitchFamily="34" charset="0"/>
              </a:defRPr>
            </a:lvl2pPr>
            <a:lvl3pPr marL="514350" indent="0">
              <a:buFont typeface="Arial" panose="020B0604020202020204" pitchFamily="34" charset="0"/>
              <a:buNone/>
              <a:defRPr>
                <a:solidFill>
                  <a:schemeClr val="accent1"/>
                </a:solidFill>
                <a:latin typeface="Tw Cen MT" panose="020B0602020104020603" pitchFamily="34" charset="0"/>
              </a:defRPr>
            </a:lvl3pPr>
            <a:lvl4pPr marL="771525" indent="0">
              <a:buFont typeface="Arial" panose="020B0604020202020204" pitchFamily="34" charset="0"/>
              <a:buNone/>
              <a:defRPr>
                <a:solidFill>
                  <a:schemeClr val="accent1"/>
                </a:solidFill>
                <a:latin typeface="Tw Cen MT" panose="020B0602020104020603" pitchFamily="34" charset="0"/>
              </a:defRPr>
            </a:lvl4pPr>
            <a:lvl5pPr marL="1028700" indent="0">
              <a:buFont typeface="Arial" panose="020B0604020202020204" pitchFamily="34" charset="0"/>
              <a:buNone/>
              <a:defRPr>
                <a:solidFill>
                  <a:schemeClr val="accent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ooter Placeholder 4"/>
          <p:cNvSpPr>
            <a:spLocks noGrp="1"/>
          </p:cNvSpPr>
          <p:nvPr>
            <p:ph type="ftr" sz="quarter" idx="3"/>
          </p:nvPr>
        </p:nvSpPr>
        <p:spPr>
          <a:xfrm>
            <a:off x="5694808" y="4972050"/>
            <a:ext cx="2281076" cy="137160"/>
          </a:xfrm>
          <a:prstGeom prst="rect">
            <a:avLst/>
          </a:prstGeom>
        </p:spPr>
        <p:txBody>
          <a:bodyPr vert="horz" lIns="91440" tIns="45720" rIns="91440" bIns="45720" rtlCol="0" anchor="ctr"/>
          <a:lstStyle>
            <a:lvl1pPr algn="ctr">
              <a:defRPr sz="675">
                <a:solidFill>
                  <a:schemeClr val="accent1"/>
                </a:solidFill>
                <a:latin typeface="Tw Cen MT" panose="020B0602020104020603" pitchFamily="34" charset="0"/>
              </a:defRPr>
            </a:lvl1pPr>
          </a:lstStyle>
          <a:p>
            <a:endParaRPr lang="en-US" dirty="0"/>
          </a:p>
        </p:txBody>
      </p:sp>
      <p:sp>
        <p:nvSpPr>
          <p:cNvPr id="17" name="Slide Number Placeholder 5"/>
          <p:cNvSpPr>
            <a:spLocks noGrp="1"/>
          </p:cNvSpPr>
          <p:nvPr>
            <p:ph type="sldNum" sz="quarter" idx="4"/>
          </p:nvPr>
        </p:nvSpPr>
        <p:spPr>
          <a:xfrm>
            <a:off x="8275320" y="4972050"/>
            <a:ext cx="685800" cy="137160"/>
          </a:xfrm>
          <a:prstGeom prst="rect">
            <a:avLst/>
          </a:prstGeom>
        </p:spPr>
        <p:txBody>
          <a:bodyPr vert="horz" lIns="91440" tIns="45720" rIns="91440" bIns="45720" rtlCol="0" anchor="ctr"/>
          <a:lstStyle>
            <a:lvl1pPr algn="r">
              <a:defRPr sz="675">
                <a:solidFill>
                  <a:schemeClr val="accent1"/>
                </a:solidFill>
                <a:latin typeface="Tw Cen MT" panose="020B0602020104020603" pitchFamily="34" charset="0"/>
              </a:defRPr>
            </a:lvl1pPr>
          </a:lstStyle>
          <a:p>
            <a:fld id="{18CF7050-A8E5-428C-81D9-F84418705036}" type="slidenum">
              <a:rPr lang="en-US" smtClean="0"/>
              <a:pPr/>
              <a:t>‹#›</a:t>
            </a:fld>
            <a:endParaRPr lang="en-US" dirty="0"/>
          </a:p>
        </p:txBody>
      </p:sp>
      <p:sp>
        <p:nvSpPr>
          <p:cNvPr id="11" name="Content Placeholder 2"/>
          <p:cNvSpPr>
            <a:spLocks noGrp="1"/>
          </p:cNvSpPr>
          <p:nvPr>
            <p:ph idx="11"/>
          </p:nvPr>
        </p:nvSpPr>
        <p:spPr>
          <a:xfrm>
            <a:off x="1" y="0"/>
            <a:ext cx="4297679" cy="5143500"/>
          </a:xfr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3414514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Right Graphic Layout">
    <p:spTree>
      <p:nvGrpSpPr>
        <p:cNvPr id="1" name=""/>
        <p:cNvGrpSpPr/>
        <p:nvPr/>
      </p:nvGrpSpPr>
      <p:grpSpPr>
        <a:xfrm>
          <a:off x="0" y="0"/>
          <a:ext cx="0" cy="0"/>
          <a:chOff x="0" y="0"/>
          <a:chExt cx="0" cy="0"/>
        </a:xfrm>
      </p:grpSpPr>
      <p:sp>
        <p:nvSpPr>
          <p:cNvPr id="12" name="Rectangle 11"/>
          <p:cNvSpPr/>
          <p:nvPr userDrawn="1"/>
        </p:nvSpPr>
        <p:spPr>
          <a:xfrm>
            <a:off x="0" y="857250"/>
            <a:ext cx="4663440" cy="68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itle 1"/>
          <p:cNvSpPr>
            <a:spLocks noGrp="1"/>
          </p:cNvSpPr>
          <p:nvPr>
            <p:ph type="title" hasCustomPrompt="1"/>
          </p:nvPr>
        </p:nvSpPr>
        <p:spPr>
          <a:xfrm>
            <a:off x="228600" y="137161"/>
            <a:ext cx="4389120" cy="774953"/>
          </a:xfrm>
        </p:spPr>
        <p:txBody>
          <a:bodyPr lIns="0" rIns="0">
            <a:noAutofit/>
          </a:bodyPr>
          <a:lstStyle>
            <a:lvl1pPr>
              <a:defRPr sz="3000" spc="-113" baseline="0">
                <a:solidFill>
                  <a:schemeClr val="tx2"/>
                </a:solidFill>
              </a:defRPr>
            </a:lvl1pPr>
          </a:lstStyle>
          <a:p>
            <a:r>
              <a:rPr lang="en-US" dirty="0"/>
              <a:t>CLICK TO EDIT MASTER</a:t>
            </a:r>
          </a:p>
        </p:txBody>
      </p:sp>
      <p:sp>
        <p:nvSpPr>
          <p:cNvPr id="14" name="Content Placeholder 2"/>
          <p:cNvSpPr>
            <a:spLocks noGrp="1"/>
          </p:cNvSpPr>
          <p:nvPr>
            <p:ph idx="1"/>
          </p:nvPr>
        </p:nvSpPr>
        <p:spPr>
          <a:xfrm>
            <a:off x="228600" y="1117854"/>
            <a:ext cx="4389120" cy="3745091"/>
          </a:xfrm>
        </p:spPr>
        <p:txBody>
          <a:bodyPr lIns="0" rIns="0"/>
          <a:lstStyle>
            <a:lvl1pPr marL="0" indent="0">
              <a:buFont typeface="Arial" panose="020B0604020202020204" pitchFamily="34" charset="0"/>
              <a:buNone/>
              <a:defRPr>
                <a:solidFill>
                  <a:schemeClr val="tx2"/>
                </a:solidFill>
                <a:latin typeface="Tw Cen MT" panose="020B0602020104020603" pitchFamily="34" charset="0"/>
              </a:defRPr>
            </a:lvl1pPr>
            <a:lvl2pPr marL="257175" indent="0">
              <a:buFont typeface="Arial" panose="020B0604020202020204" pitchFamily="34" charset="0"/>
              <a:buNone/>
              <a:defRPr>
                <a:solidFill>
                  <a:schemeClr val="accent1"/>
                </a:solidFill>
                <a:latin typeface="Tw Cen MT" panose="020B0602020104020603" pitchFamily="34" charset="0"/>
              </a:defRPr>
            </a:lvl2pPr>
            <a:lvl3pPr marL="514350" indent="0">
              <a:buFont typeface="Arial" panose="020B0604020202020204" pitchFamily="34" charset="0"/>
              <a:buNone/>
              <a:defRPr>
                <a:solidFill>
                  <a:schemeClr val="accent1"/>
                </a:solidFill>
                <a:latin typeface="Tw Cen MT" panose="020B0602020104020603" pitchFamily="34" charset="0"/>
              </a:defRPr>
            </a:lvl3pPr>
            <a:lvl4pPr marL="771525" indent="0">
              <a:buFont typeface="Arial" panose="020B0604020202020204" pitchFamily="34" charset="0"/>
              <a:buNone/>
              <a:defRPr>
                <a:solidFill>
                  <a:schemeClr val="accent1"/>
                </a:solidFill>
                <a:latin typeface="Tw Cen MT" panose="020B0602020104020603" pitchFamily="34" charset="0"/>
              </a:defRPr>
            </a:lvl4pPr>
            <a:lvl5pPr marL="1028700" indent="0">
              <a:buFont typeface="Arial" panose="020B0604020202020204" pitchFamily="34" charset="0"/>
              <a:buNone/>
              <a:defRPr>
                <a:solidFill>
                  <a:schemeClr val="accent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1"/>
          </p:nvPr>
        </p:nvSpPr>
        <p:spPr>
          <a:xfrm>
            <a:off x="4846320" y="0"/>
            <a:ext cx="4297680" cy="5143500"/>
          </a:xfrm>
        </p:spPr>
        <p:txBody>
          <a:bodyPr/>
          <a:lstStyle>
            <a:lvl1pPr marL="0" indent="0">
              <a:buNone/>
              <a:defRPr/>
            </a:lvl1pPr>
          </a:lstStyle>
          <a:p>
            <a:pPr lvl="0"/>
            <a:r>
              <a:rPr lang="en-US"/>
              <a:t>Edit Master text styles</a:t>
            </a:r>
          </a:p>
        </p:txBody>
      </p:sp>
      <p:sp>
        <p:nvSpPr>
          <p:cNvPr id="6" name="Date Placeholder 3"/>
          <p:cNvSpPr>
            <a:spLocks noGrp="1"/>
          </p:cNvSpPr>
          <p:nvPr>
            <p:ph type="dt" sz="half" idx="10"/>
          </p:nvPr>
        </p:nvSpPr>
        <p:spPr>
          <a:xfrm>
            <a:off x="168960" y="4972050"/>
            <a:ext cx="914400" cy="137160"/>
          </a:xfrm>
        </p:spPr>
        <p:txBody>
          <a:bodyPr/>
          <a:lstStyle>
            <a:lvl1pPr>
              <a:defRPr>
                <a:latin typeface="Tw Cen MT" panose="020B0602020104020603" pitchFamily="34" charset="0"/>
              </a:defRPr>
            </a:lvl1pPr>
          </a:lstStyle>
          <a:p>
            <a:fld id="{9239D14D-A7D8-427F-8D62-8808716C1DB9}" type="datetimeFigureOut">
              <a:rPr lang="en-US" smtClean="0"/>
              <a:pPr/>
              <a:t>10/17/2019</a:t>
            </a:fld>
            <a:endParaRPr lang="en-US" dirty="0"/>
          </a:p>
        </p:txBody>
      </p:sp>
      <p:sp>
        <p:nvSpPr>
          <p:cNvPr id="8" name="Footer Placeholder 4"/>
          <p:cNvSpPr>
            <a:spLocks noGrp="1"/>
          </p:cNvSpPr>
          <p:nvPr>
            <p:ph type="ftr" sz="quarter" idx="3"/>
          </p:nvPr>
        </p:nvSpPr>
        <p:spPr>
          <a:xfrm>
            <a:off x="1401109" y="4972050"/>
            <a:ext cx="2281076" cy="137160"/>
          </a:xfrm>
          <a:prstGeom prst="rect">
            <a:avLst/>
          </a:prstGeom>
        </p:spPr>
        <p:txBody>
          <a:bodyPr vert="horz" lIns="91440" tIns="45720" rIns="91440" bIns="45720" rtlCol="0" anchor="ctr"/>
          <a:lstStyle>
            <a:lvl1pPr algn="ctr">
              <a:defRPr sz="675">
                <a:solidFill>
                  <a:schemeClr val="accent1"/>
                </a:solidFill>
                <a:latin typeface="Tw Cen MT" panose="020B0602020104020603" pitchFamily="34" charset="0"/>
              </a:defRPr>
            </a:lvl1pPr>
          </a:lstStyle>
          <a:p>
            <a:endParaRPr lang="en-US" dirty="0"/>
          </a:p>
        </p:txBody>
      </p:sp>
      <p:sp>
        <p:nvSpPr>
          <p:cNvPr id="9" name="Slide Number Placeholder 5"/>
          <p:cNvSpPr>
            <a:spLocks noGrp="1"/>
          </p:cNvSpPr>
          <p:nvPr>
            <p:ph type="sldNum" sz="quarter" idx="4"/>
          </p:nvPr>
        </p:nvSpPr>
        <p:spPr>
          <a:xfrm>
            <a:off x="3981621" y="4972050"/>
            <a:ext cx="685800" cy="137160"/>
          </a:xfrm>
          <a:prstGeom prst="rect">
            <a:avLst/>
          </a:prstGeom>
        </p:spPr>
        <p:txBody>
          <a:bodyPr vert="horz" lIns="91440" tIns="45720" rIns="91440" bIns="45720" rtlCol="0" anchor="ctr"/>
          <a:lstStyle>
            <a:lvl1pPr algn="r">
              <a:defRPr sz="675">
                <a:solidFill>
                  <a:schemeClr val="accent1"/>
                </a:solidFill>
                <a:latin typeface="Tw Cen MT" panose="020B0602020104020603" pitchFamily="34" charset="0"/>
              </a:defRPr>
            </a:lvl1pPr>
          </a:lstStyle>
          <a:p>
            <a:fld id="{18CF7050-A8E5-428C-81D9-F84418705036}" type="slidenum">
              <a:rPr lang="en-US" smtClean="0"/>
              <a:pPr/>
              <a:t>‹#›</a:t>
            </a:fld>
            <a:endParaRPr lang="en-US" dirty="0"/>
          </a:p>
        </p:txBody>
      </p:sp>
    </p:spTree>
    <p:extLst>
      <p:ext uri="{BB962C8B-B14F-4D97-AF65-F5344CB8AC3E}">
        <p14:creationId xmlns:p14="http://schemas.microsoft.com/office/powerpoint/2010/main" val="282485966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ivider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1371600" y="1543050"/>
            <a:ext cx="6400800" cy="3086100"/>
          </a:xfrm>
        </p:spPr>
        <p:txBody>
          <a:bodyPr anchor="t" anchorCtr="0">
            <a:normAutofit/>
          </a:bodyPr>
          <a:lstStyle>
            <a:lvl1pPr>
              <a:defRPr sz="4950" baseline="0">
                <a:solidFill>
                  <a:schemeClr val="bg1"/>
                </a:solidFill>
              </a:defRPr>
            </a:lvl1pPr>
          </a:lstStyle>
          <a:p>
            <a:r>
              <a:rPr lang="en-US" dirty="0"/>
              <a:t>SECTION TITLE</a:t>
            </a:r>
          </a:p>
        </p:txBody>
      </p:sp>
      <p:pic>
        <p:nvPicPr>
          <p:cNvPr id="5" name="Picture 4">
            <a:extLst>
              <a:ext uri="{FF2B5EF4-FFF2-40B4-BE49-F238E27FC236}">
                <a16:creationId xmlns:a16="http://schemas.microsoft.com/office/drawing/2014/main" id="{434B8DBA-4ED6-43FF-882F-1E55B9ACEE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052" y="1200150"/>
            <a:ext cx="903496" cy="261418"/>
          </a:xfrm>
          <a:prstGeom prst="rect">
            <a:avLst/>
          </a:prstGeom>
        </p:spPr>
      </p:pic>
    </p:spTree>
    <p:extLst>
      <p:ext uri="{BB962C8B-B14F-4D97-AF65-F5344CB8AC3E}">
        <p14:creationId xmlns:p14="http://schemas.microsoft.com/office/powerpoint/2010/main" val="16025072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ivider Slide - Gra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1371600" y="1543050"/>
            <a:ext cx="6400800" cy="3086100"/>
          </a:xfrm>
        </p:spPr>
        <p:txBody>
          <a:bodyPr anchor="t" anchorCtr="0">
            <a:normAutofit/>
          </a:bodyPr>
          <a:lstStyle>
            <a:lvl1pPr>
              <a:defRPr sz="4950" baseline="0">
                <a:solidFill>
                  <a:schemeClr val="bg1"/>
                </a:solidFill>
              </a:defRPr>
            </a:lvl1pPr>
          </a:lstStyle>
          <a:p>
            <a:r>
              <a:rPr lang="en-US" dirty="0"/>
              <a:t>SECTION TITLE</a:t>
            </a:r>
          </a:p>
        </p:txBody>
      </p:sp>
      <p:pic>
        <p:nvPicPr>
          <p:cNvPr id="5" name="Picture 4">
            <a:extLst>
              <a:ext uri="{FF2B5EF4-FFF2-40B4-BE49-F238E27FC236}">
                <a16:creationId xmlns:a16="http://schemas.microsoft.com/office/drawing/2014/main" id="{0AA044FB-A4C2-4146-881B-8692284292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052" y="1200150"/>
            <a:ext cx="903496" cy="261418"/>
          </a:xfrm>
          <a:prstGeom prst="rect">
            <a:avLst/>
          </a:prstGeom>
        </p:spPr>
      </p:pic>
    </p:spTree>
    <p:extLst>
      <p:ext uri="{BB962C8B-B14F-4D97-AF65-F5344CB8AC3E}">
        <p14:creationId xmlns:p14="http://schemas.microsoft.com/office/powerpoint/2010/main" val="36545142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Slide - Whit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1371600" y="1543050"/>
            <a:ext cx="6400800" cy="3086100"/>
          </a:xfrm>
        </p:spPr>
        <p:txBody>
          <a:bodyPr anchor="t" anchorCtr="0">
            <a:normAutofit/>
          </a:bodyPr>
          <a:lstStyle>
            <a:lvl1pPr>
              <a:defRPr sz="4950" baseline="0">
                <a:solidFill>
                  <a:schemeClr val="tx2"/>
                </a:solidFill>
              </a:defRPr>
            </a:lvl1pPr>
          </a:lstStyle>
          <a:p>
            <a:r>
              <a:rPr lang="en-US" dirty="0"/>
              <a:t>SECTION TITLE</a:t>
            </a:r>
          </a:p>
        </p:txBody>
      </p:sp>
      <p:pic>
        <p:nvPicPr>
          <p:cNvPr id="5" name="Picture 4">
            <a:extLst>
              <a:ext uri="{FF2B5EF4-FFF2-40B4-BE49-F238E27FC236}">
                <a16:creationId xmlns:a16="http://schemas.microsoft.com/office/drawing/2014/main" id="{654F5742-83FE-4E7A-BE08-041C404B86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7052" y="1200150"/>
            <a:ext cx="903496" cy="261418"/>
          </a:xfrm>
          <a:prstGeom prst="rect">
            <a:avLst/>
          </a:prstGeom>
        </p:spPr>
      </p:pic>
    </p:spTree>
    <p:extLst>
      <p:ext uri="{BB962C8B-B14F-4D97-AF65-F5344CB8AC3E}">
        <p14:creationId xmlns:p14="http://schemas.microsoft.com/office/powerpoint/2010/main" val="14009378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Rectangle 1"/>
          <p:cNvSpPr/>
          <p:nvPr userDrawn="1"/>
        </p:nvSpPr>
        <p:spPr>
          <a:xfrm>
            <a:off x="0" y="0"/>
            <a:ext cx="9144000" cy="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Date Placeholder 1"/>
          <p:cNvSpPr>
            <a:spLocks noGrp="1"/>
          </p:cNvSpPr>
          <p:nvPr>
            <p:ph type="dt" sz="half" idx="10"/>
          </p:nvPr>
        </p:nvSpPr>
        <p:spPr>
          <a:xfrm>
            <a:off x="228600" y="4972050"/>
            <a:ext cx="914400" cy="137160"/>
          </a:xfrm>
        </p:spPr>
        <p:txBody>
          <a:bodyPr/>
          <a:lstStyle/>
          <a:p>
            <a:fld id="{9239D14D-A7D8-427F-8D62-8808716C1DB9}" type="datetimeFigureOut">
              <a:rPr lang="en-US" smtClean="0"/>
              <a:t>10/17/2019</a:t>
            </a:fld>
            <a:endParaRPr lang="en-US"/>
          </a:p>
        </p:txBody>
      </p:sp>
      <p:sp>
        <p:nvSpPr>
          <p:cNvPr id="5" name="Footer Placeholder 2"/>
          <p:cNvSpPr>
            <a:spLocks noGrp="1"/>
          </p:cNvSpPr>
          <p:nvPr>
            <p:ph type="ftr" sz="quarter" idx="11"/>
          </p:nvPr>
        </p:nvSpPr>
        <p:spPr>
          <a:xfrm>
            <a:off x="1828799" y="4972050"/>
            <a:ext cx="5486400" cy="137160"/>
          </a:xfrm>
        </p:spPr>
        <p:txBody>
          <a:bodyPr/>
          <a:lstStyle/>
          <a:p>
            <a:endParaRPr lang="en-US"/>
          </a:p>
        </p:txBody>
      </p:sp>
      <p:sp>
        <p:nvSpPr>
          <p:cNvPr id="6" name="Slide Number Placeholder 3"/>
          <p:cNvSpPr>
            <a:spLocks noGrp="1"/>
          </p:cNvSpPr>
          <p:nvPr>
            <p:ph type="sldNum" sz="quarter" idx="12"/>
          </p:nvPr>
        </p:nvSpPr>
        <p:spPr>
          <a:xfrm>
            <a:off x="8229600" y="4972050"/>
            <a:ext cx="685800" cy="137160"/>
          </a:xfrm>
        </p:spPr>
        <p:txBody>
          <a:bodyPr/>
          <a:lstStyle/>
          <a:p>
            <a:fld id="{18CF7050-A8E5-428C-81D9-F84418705036}" type="slidenum">
              <a:rPr lang="en-US" smtClean="0"/>
              <a:t>‹#›</a:t>
            </a:fld>
            <a:endParaRPr lang="en-US"/>
          </a:p>
        </p:txBody>
      </p:sp>
    </p:spTree>
    <p:extLst>
      <p:ext uri="{BB962C8B-B14F-4D97-AF65-F5344CB8AC3E}">
        <p14:creationId xmlns:p14="http://schemas.microsoft.com/office/powerpoint/2010/main" val="4194501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Full Graphic">
    <p:spTree>
      <p:nvGrpSpPr>
        <p:cNvPr id="1" name=""/>
        <p:cNvGrpSpPr/>
        <p:nvPr/>
      </p:nvGrpSpPr>
      <p:grpSpPr>
        <a:xfrm>
          <a:off x="0" y="0"/>
          <a:ext cx="0" cy="0"/>
          <a:chOff x="0" y="0"/>
          <a:chExt cx="0" cy="0"/>
        </a:xfrm>
      </p:grpSpPr>
      <p:sp>
        <p:nvSpPr>
          <p:cNvPr id="4" name="Content Placeholder 2"/>
          <p:cNvSpPr>
            <a:spLocks noGrp="1"/>
          </p:cNvSpPr>
          <p:nvPr>
            <p:ph idx="10"/>
          </p:nvPr>
        </p:nvSpPr>
        <p:spPr>
          <a:xfrm>
            <a:off x="0" y="0"/>
            <a:ext cx="9144000" cy="5143500"/>
          </a:xfr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3286774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all" baseline="0"/>
            </a:lvl1pPr>
          </a:lstStyle>
          <a:p>
            <a:r>
              <a:rPr lang="en-US" dirty="0"/>
              <a:t>CLICK TO EDIT MASTER TITLE STYLE</a:t>
            </a:r>
          </a:p>
        </p:txBody>
      </p:sp>
      <p:sp>
        <p:nvSpPr>
          <p:cNvPr id="5" name="Date Placeholder 4"/>
          <p:cNvSpPr>
            <a:spLocks noGrp="1"/>
          </p:cNvSpPr>
          <p:nvPr>
            <p:ph type="dt" sz="half" idx="10"/>
          </p:nvPr>
        </p:nvSpPr>
        <p:spPr/>
        <p:txBody>
          <a:bodyPr/>
          <a:lstStyle/>
          <a:p>
            <a:fld id="{9239D14D-A7D8-427F-8D62-8808716C1DB9}"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F7050-A8E5-428C-81D9-F84418705036}" type="slidenum">
              <a:rPr lang="en-US" smtClean="0"/>
              <a:t>‹#›</a:t>
            </a:fld>
            <a:endParaRPr lang="en-US"/>
          </a:p>
        </p:txBody>
      </p:sp>
      <p:sp>
        <p:nvSpPr>
          <p:cNvPr id="9" name="Content Placeholder 2"/>
          <p:cNvSpPr>
            <a:spLocks noGrp="1"/>
          </p:cNvSpPr>
          <p:nvPr>
            <p:ph idx="13" hasCustomPrompt="1"/>
          </p:nvPr>
        </p:nvSpPr>
        <p:spPr>
          <a:xfrm>
            <a:off x="228600" y="1028700"/>
            <a:ext cx="3931920" cy="245685"/>
          </a:xfrm>
        </p:spPr>
        <p:txBody>
          <a:bodyPr lIns="0" rIns="0" anchor="b" anchorCtr="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10" name="Content Placeholder 2"/>
          <p:cNvSpPr>
            <a:spLocks noGrp="1"/>
          </p:cNvSpPr>
          <p:nvPr>
            <p:ph idx="14" hasCustomPrompt="1"/>
          </p:nvPr>
        </p:nvSpPr>
        <p:spPr>
          <a:xfrm>
            <a:off x="228600" y="1371600"/>
            <a:ext cx="3931920" cy="3291840"/>
          </a:xfrm>
        </p:spPr>
        <p:txBody>
          <a:bodyPr lIns="0" rIns="0"/>
          <a:lstStyle>
            <a:lvl1pPr marL="0" indent="0">
              <a:buFont typeface="Arial" panose="020B0604020202020204" pitchFamily="34" charse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11" name="Content Placeholder 2"/>
          <p:cNvSpPr>
            <a:spLocks noGrp="1"/>
          </p:cNvSpPr>
          <p:nvPr>
            <p:ph idx="15" hasCustomPrompt="1"/>
          </p:nvPr>
        </p:nvSpPr>
        <p:spPr>
          <a:xfrm>
            <a:off x="4604657" y="1028700"/>
            <a:ext cx="3931920" cy="245685"/>
          </a:xfrm>
        </p:spPr>
        <p:txBody>
          <a:bodyPr lIns="0" rIns="0" anchor="b" anchorCtr="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12" name="Content Placeholder 2"/>
          <p:cNvSpPr>
            <a:spLocks noGrp="1"/>
          </p:cNvSpPr>
          <p:nvPr>
            <p:ph idx="16" hasCustomPrompt="1"/>
          </p:nvPr>
        </p:nvSpPr>
        <p:spPr>
          <a:xfrm>
            <a:off x="4604657" y="1371600"/>
            <a:ext cx="3931920" cy="3291840"/>
          </a:xfrm>
        </p:spPr>
        <p:txBody>
          <a:bodyPr lIns="0" rIns="0"/>
          <a:lstStyle>
            <a:lvl1pPr marL="0" indent="0">
              <a:buFont typeface="Arial" panose="020B0604020202020204" pitchFamily="34" charse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Tree>
    <p:extLst>
      <p:ext uri="{BB962C8B-B14F-4D97-AF65-F5344CB8AC3E}">
        <p14:creationId xmlns:p14="http://schemas.microsoft.com/office/powerpoint/2010/main" val="381848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156"/>
        <p:cNvGrpSpPr/>
        <p:nvPr/>
      </p:nvGrpSpPr>
      <p:grpSpPr>
        <a:xfrm>
          <a:off x="0" y="0"/>
          <a:ext cx="0" cy="0"/>
          <a:chOff x="0" y="0"/>
          <a:chExt cx="0" cy="0"/>
        </a:xfrm>
      </p:grpSpPr>
      <p:sp>
        <p:nvSpPr>
          <p:cNvPr id="157" name="Google Shape;157;p25"/>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8" name="Google Shape;158;p25"/>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
        <p:nvSpPr>
          <p:cNvPr id="159" name="Google Shape;159;p25"/>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60" name="Google Shape;160;p25"/>
          <p:cNvGrpSpPr/>
          <p:nvPr/>
        </p:nvGrpSpPr>
        <p:grpSpPr>
          <a:xfrm>
            <a:off x="0" y="0"/>
            <a:ext cx="9142050" cy="5143575"/>
            <a:chOff x="0" y="0"/>
            <a:chExt cx="12189400" cy="6858100"/>
          </a:xfrm>
        </p:grpSpPr>
        <p:cxnSp>
          <p:nvCxnSpPr>
            <p:cNvPr id="161" name="Google Shape;161;p25"/>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62" name="Google Shape;162;p25"/>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63" name="Google Shape;163;p25"/>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64" name="Google Shape;164;p25"/>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ontent - Right Graphic">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73642" y="4979504"/>
            <a:ext cx="365760" cy="137160"/>
          </a:xfrm>
        </p:spPr>
        <p:txBody>
          <a:bodyPr/>
          <a:lstStyle>
            <a:lvl1pPr>
              <a:defRPr>
                <a:latin typeface="Tw Cen MT" panose="020B0602020104020603" pitchFamily="34" charset="0"/>
              </a:defRPr>
            </a:lvl1pPr>
          </a:lstStyle>
          <a:p>
            <a:fld id="{18CF7050-A8E5-428C-81D9-F84418705036}" type="slidenum">
              <a:rPr lang="en-US" smtClean="0"/>
              <a:pPr/>
              <a:t>‹#›</a:t>
            </a:fld>
            <a:endParaRPr lang="en-US"/>
          </a:p>
        </p:txBody>
      </p:sp>
      <p:sp>
        <p:nvSpPr>
          <p:cNvPr id="13" name="Rectangle 12"/>
          <p:cNvSpPr/>
          <p:nvPr userDrawn="1"/>
        </p:nvSpPr>
        <p:spPr>
          <a:xfrm>
            <a:off x="0" y="0"/>
            <a:ext cx="9144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Content Placeholder 2"/>
          <p:cNvSpPr>
            <a:spLocks noGrp="1"/>
          </p:cNvSpPr>
          <p:nvPr>
            <p:ph idx="13"/>
          </p:nvPr>
        </p:nvSpPr>
        <p:spPr>
          <a:xfrm>
            <a:off x="3200400" y="0"/>
            <a:ext cx="5943600" cy="5143500"/>
          </a:xfrm>
        </p:spPr>
        <p:txBody>
          <a:bodyPr/>
          <a:lstStyle>
            <a:lvl1pPr marL="0" indent="0">
              <a:buNone/>
              <a:defRPr/>
            </a:lvl1pPr>
          </a:lstStyle>
          <a:p>
            <a:pPr lvl="0"/>
            <a:r>
              <a:rPr lang="en-US"/>
              <a:t>Edit Master text styles</a:t>
            </a:r>
          </a:p>
        </p:txBody>
      </p:sp>
      <p:sp>
        <p:nvSpPr>
          <p:cNvPr id="12" name="Content Placeholder 2"/>
          <p:cNvSpPr>
            <a:spLocks noGrp="1"/>
          </p:cNvSpPr>
          <p:nvPr>
            <p:ph idx="14" hasCustomPrompt="1"/>
          </p:nvPr>
        </p:nvSpPr>
        <p:spPr>
          <a:xfrm>
            <a:off x="274320" y="1371599"/>
            <a:ext cx="2743200" cy="2743200"/>
          </a:xfrm>
        </p:spPr>
        <p:txBody>
          <a:bodyPr lIns="0" rIns="0"/>
          <a:lstStyle>
            <a:lvl1pPr marL="0" indent="0">
              <a:buNone/>
              <a:defRPr sz="1500" b="0"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8" name="Date Placeholder 3"/>
          <p:cNvSpPr>
            <a:spLocks noGrp="1"/>
          </p:cNvSpPr>
          <p:nvPr>
            <p:ph type="dt" sz="half" idx="10"/>
          </p:nvPr>
        </p:nvSpPr>
        <p:spPr>
          <a:xfrm>
            <a:off x="168960" y="4972050"/>
            <a:ext cx="914400" cy="137160"/>
          </a:xfrm>
        </p:spPr>
        <p:txBody>
          <a:bodyPr/>
          <a:lstStyle>
            <a:lvl1pPr>
              <a:defRPr>
                <a:latin typeface="Tw Cen MT" panose="020B0602020104020603" pitchFamily="34" charset="0"/>
              </a:defRPr>
            </a:lvl1pPr>
          </a:lstStyle>
          <a:p>
            <a:fld id="{9239D14D-A7D8-427F-8D62-8808716C1DB9}" type="datetimeFigureOut">
              <a:rPr lang="en-US" smtClean="0"/>
              <a:pPr/>
              <a:t>10/17/2019</a:t>
            </a:fld>
            <a:endParaRPr lang="en-US" dirty="0"/>
          </a:p>
        </p:txBody>
      </p:sp>
    </p:spTree>
    <p:extLst>
      <p:ext uri="{BB962C8B-B14F-4D97-AF65-F5344CB8AC3E}">
        <p14:creationId xmlns:p14="http://schemas.microsoft.com/office/powerpoint/2010/main" val="15826549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Numbered Content">
    <p:spTree>
      <p:nvGrpSpPr>
        <p:cNvPr id="1" name=""/>
        <p:cNvGrpSpPr/>
        <p:nvPr/>
      </p:nvGrpSpPr>
      <p:grpSpPr>
        <a:xfrm>
          <a:off x="0" y="0"/>
          <a:ext cx="0" cy="0"/>
          <a:chOff x="0" y="0"/>
          <a:chExt cx="0" cy="0"/>
        </a:xfrm>
      </p:grpSpPr>
      <p:sp>
        <p:nvSpPr>
          <p:cNvPr id="18" name="Content Placeholder 2"/>
          <p:cNvSpPr>
            <a:spLocks noGrp="1"/>
          </p:cNvSpPr>
          <p:nvPr>
            <p:ph idx="1" hasCustomPrompt="1"/>
          </p:nvPr>
        </p:nvSpPr>
        <p:spPr>
          <a:xfrm>
            <a:off x="731520" y="492367"/>
            <a:ext cx="800100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19" name="Rectangle 18"/>
          <p:cNvSpPr/>
          <p:nvPr userDrawn="1"/>
        </p:nvSpPr>
        <p:spPr>
          <a:xfrm>
            <a:off x="0" y="0"/>
            <a:ext cx="9144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Content Placeholder 2"/>
          <p:cNvSpPr>
            <a:spLocks noGrp="1"/>
          </p:cNvSpPr>
          <p:nvPr>
            <p:ph idx="13" hasCustomPrompt="1"/>
          </p:nvPr>
        </p:nvSpPr>
        <p:spPr>
          <a:xfrm>
            <a:off x="731520" y="770188"/>
            <a:ext cx="800100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25" name="Content Placeholder 2"/>
          <p:cNvSpPr>
            <a:spLocks noGrp="1"/>
          </p:cNvSpPr>
          <p:nvPr>
            <p:ph idx="14" hasCustomPrompt="1"/>
          </p:nvPr>
        </p:nvSpPr>
        <p:spPr>
          <a:xfrm>
            <a:off x="731520" y="1683728"/>
            <a:ext cx="800100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26" name="Content Placeholder 2"/>
          <p:cNvSpPr>
            <a:spLocks noGrp="1"/>
          </p:cNvSpPr>
          <p:nvPr>
            <p:ph idx="15" hasCustomPrompt="1"/>
          </p:nvPr>
        </p:nvSpPr>
        <p:spPr>
          <a:xfrm>
            <a:off x="731520" y="1961549"/>
            <a:ext cx="800100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27" name="Content Placeholder 2"/>
          <p:cNvSpPr>
            <a:spLocks noGrp="1"/>
          </p:cNvSpPr>
          <p:nvPr>
            <p:ph idx="16" hasCustomPrompt="1"/>
          </p:nvPr>
        </p:nvSpPr>
        <p:spPr>
          <a:xfrm>
            <a:off x="731520" y="2885104"/>
            <a:ext cx="800100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28" name="Content Placeholder 2"/>
          <p:cNvSpPr>
            <a:spLocks noGrp="1"/>
          </p:cNvSpPr>
          <p:nvPr>
            <p:ph idx="17" hasCustomPrompt="1"/>
          </p:nvPr>
        </p:nvSpPr>
        <p:spPr>
          <a:xfrm>
            <a:off x="731520" y="3162925"/>
            <a:ext cx="800100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29" name="Content Placeholder 2"/>
          <p:cNvSpPr>
            <a:spLocks noGrp="1"/>
          </p:cNvSpPr>
          <p:nvPr>
            <p:ph idx="18" hasCustomPrompt="1"/>
          </p:nvPr>
        </p:nvSpPr>
        <p:spPr>
          <a:xfrm>
            <a:off x="731520" y="3996142"/>
            <a:ext cx="800100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30" name="Content Placeholder 2"/>
          <p:cNvSpPr>
            <a:spLocks noGrp="1"/>
          </p:cNvSpPr>
          <p:nvPr>
            <p:ph idx="19" hasCustomPrompt="1"/>
          </p:nvPr>
        </p:nvSpPr>
        <p:spPr>
          <a:xfrm>
            <a:off x="731520" y="4273963"/>
            <a:ext cx="800100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11" name="Date Placeholder 3"/>
          <p:cNvSpPr>
            <a:spLocks noGrp="1"/>
          </p:cNvSpPr>
          <p:nvPr>
            <p:ph type="dt" sz="half" idx="10"/>
          </p:nvPr>
        </p:nvSpPr>
        <p:spPr>
          <a:xfrm>
            <a:off x="228600" y="4972050"/>
            <a:ext cx="2057400" cy="137160"/>
          </a:xfrm>
        </p:spPr>
        <p:txBody>
          <a:bodyPr/>
          <a:lstStyle>
            <a:lvl1pPr>
              <a:defRPr>
                <a:latin typeface="Tw Cen MT" panose="020B0602020104020603" pitchFamily="34" charset="0"/>
              </a:defRPr>
            </a:lvl1pPr>
          </a:lstStyle>
          <a:p>
            <a:fld id="{9239D14D-A7D8-427F-8D62-8808716C1DB9}" type="datetimeFigureOut">
              <a:rPr lang="en-US" smtClean="0"/>
              <a:pPr/>
              <a:t>10/17/2019</a:t>
            </a:fld>
            <a:endParaRPr lang="en-US"/>
          </a:p>
        </p:txBody>
      </p:sp>
      <p:sp>
        <p:nvSpPr>
          <p:cNvPr id="12" name="Footer Placeholder 4"/>
          <p:cNvSpPr>
            <a:spLocks noGrp="1"/>
          </p:cNvSpPr>
          <p:nvPr>
            <p:ph type="ftr" sz="quarter" idx="11"/>
          </p:nvPr>
        </p:nvSpPr>
        <p:spPr>
          <a:xfrm>
            <a:off x="3028950" y="4972050"/>
            <a:ext cx="3086100" cy="137160"/>
          </a:xfrm>
        </p:spPr>
        <p:txBody>
          <a:bodyPr/>
          <a:lstStyle>
            <a:lvl1pPr>
              <a:defRPr>
                <a:latin typeface="Tw Cen MT" panose="020B0602020104020603" pitchFamily="34" charset="0"/>
              </a:defRPr>
            </a:lvl1pPr>
          </a:lstStyle>
          <a:p>
            <a:endParaRPr lang="en-US" dirty="0"/>
          </a:p>
        </p:txBody>
      </p:sp>
      <p:sp>
        <p:nvSpPr>
          <p:cNvPr id="13" name="Slide Number Placeholder 5"/>
          <p:cNvSpPr>
            <a:spLocks noGrp="1"/>
          </p:cNvSpPr>
          <p:nvPr>
            <p:ph type="sldNum" sz="quarter" idx="12"/>
          </p:nvPr>
        </p:nvSpPr>
        <p:spPr>
          <a:xfrm>
            <a:off x="6858000" y="4972050"/>
            <a:ext cx="2057400" cy="137160"/>
          </a:xfrm>
        </p:spPr>
        <p:txBody>
          <a:bodyPr/>
          <a:lstStyle>
            <a:lvl1pPr>
              <a:defRPr>
                <a:latin typeface="Tw Cen MT" panose="020B0602020104020603" pitchFamily="34" charset="0"/>
              </a:defRPr>
            </a:lvl1pPr>
          </a:lstStyle>
          <a:p>
            <a:fld id="{18CF7050-A8E5-428C-81D9-F84418705036}" type="slidenum">
              <a:rPr lang="en-US" smtClean="0"/>
              <a:pPr/>
              <a:t>‹#›</a:t>
            </a:fld>
            <a:endParaRPr lang="en-US"/>
          </a:p>
        </p:txBody>
      </p:sp>
    </p:spTree>
    <p:extLst>
      <p:ext uri="{BB962C8B-B14F-4D97-AF65-F5344CB8AC3E}">
        <p14:creationId xmlns:p14="http://schemas.microsoft.com/office/powerpoint/2010/main" val="12011135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Numbered Content - Graphic Right">
    <p:spTree>
      <p:nvGrpSpPr>
        <p:cNvPr id="1" name=""/>
        <p:cNvGrpSpPr/>
        <p:nvPr/>
      </p:nvGrpSpPr>
      <p:grpSpPr>
        <a:xfrm>
          <a:off x="0" y="0"/>
          <a:ext cx="0" cy="0"/>
          <a:chOff x="0" y="0"/>
          <a:chExt cx="0" cy="0"/>
        </a:xfrm>
      </p:grpSpPr>
      <p:sp>
        <p:nvSpPr>
          <p:cNvPr id="14" name="Content Placeholder 2"/>
          <p:cNvSpPr>
            <a:spLocks noGrp="1"/>
          </p:cNvSpPr>
          <p:nvPr>
            <p:ph idx="1" hasCustomPrompt="1"/>
          </p:nvPr>
        </p:nvSpPr>
        <p:spPr>
          <a:xfrm>
            <a:off x="731520" y="492367"/>
            <a:ext cx="393192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6" name="Rectangle 5"/>
          <p:cNvSpPr/>
          <p:nvPr userDrawn="1"/>
        </p:nvSpPr>
        <p:spPr>
          <a:xfrm>
            <a:off x="0" y="0"/>
            <a:ext cx="9144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Content Placeholder 2"/>
          <p:cNvSpPr>
            <a:spLocks noGrp="1"/>
          </p:cNvSpPr>
          <p:nvPr>
            <p:ph idx="13" hasCustomPrompt="1"/>
          </p:nvPr>
        </p:nvSpPr>
        <p:spPr>
          <a:xfrm>
            <a:off x="731520" y="770188"/>
            <a:ext cx="393192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18" name="Content Placeholder 2"/>
          <p:cNvSpPr>
            <a:spLocks noGrp="1"/>
          </p:cNvSpPr>
          <p:nvPr>
            <p:ph idx="14" hasCustomPrompt="1"/>
          </p:nvPr>
        </p:nvSpPr>
        <p:spPr>
          <a:xfrm>
            <a:off x="731520" y="1683728"/>
            <a:ext cx="393192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19" name="Content Placeholder 2"/>
          <p:cNvSpPr>
            <a:spLocks noGrp="1"/>
          </p:cNvSpPr>
          <p:nvPr>
            <p:ph idx="15" hasCustomPrompt="1"/>
          </p:nvPr>
        </p:nvSpPr>
        <p:spPr>
          <a:xfrm>
            <a:off x="731520" y="1961549"/>
            <a:ext cx="393192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20" name="Content Placeholder 2"/>
          <p:cNvSpPr>
            <a:spLocks noGrp="1"/>
          </p:cNvSpPr>
          <p:nvPr>
            <p:ph idx="16" hasCustomPrompt="1"/>
          </p:nvPr>
        </p:nvSpPr>
        <p:spPr>
          <a:xfrm>
            <a:off x="731520" y="2885104"/>
            <a:ext cx="393192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21" name="Content Placeholder 2"/>
          <p:cNvSpPr>
            <a:spLocks noGrp="1"/>
          </p:cNvSpPr>
          <p:nvPr>
            <p:ph idx="17" hasCustomPrompt="1"/>
          </p:nvPr>
        </p:nvSpPr>
        <p:spPr>
          <a:xfrm>
            <a:off x="731520" y="3162925"/>
            <a:ext cx="393192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22" name="Content Placeholder 2"/>
          <p:cNvSpPr>
            <a:spLocks noGrp="1"/>
          </p:cNvSpPr>
          <p:nvPr>
            <p:ph idx="18" hasCustomPrompt="1"/>
          </p:nvPr>
        </p:nvSpPr>
        <p:spPr>
          <a:xfrm>
            <a:off x="731520" y="3996142"/>
            <a:ext cx="3931920" cy="245685"/>
          </a:xfrm>
        </p:spPr>
        <p:txBody>
          <a:bodyPr lIns="0" rIns="0"/>
          <a:lstStyle>
            <a:lvl1pPr marL="0" indent="0">
              <a:buNone/>
              <a:defRPr sz="1800" b="1" cap="all" baseline="0">
                <a:solidFill>
                  <a:schemeClr val="tx2"/>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CLICK TO EDIT MASTER</a:t>
            </a:r>
          </a:p>
        </p:txBody>
      </p:sp>
      <p:sp>
        <p:nvSpPr>
          <p:cNvPr id="23" name="Content Placeholder 2"/>
          <p:cNvSpPr>
            <a:spLocks noGrp="1"/>
          </p:cNvSpPr>
          <p:nvPr>
            <p:ph idx="19" hasCustomPrompt="1"/>
          </p:nvPr>
        </p:nvSpPr>
        <p:spPr>
          <a:xfrm>
            <a:off x="731520" y="4273963"/>
            <a:ext cx="3931920" cy="640289"/>
          </a:xfrm>
        </p:spPr>
        <p:txBody>
          <a:bodyPr lIns="0" rIns="0"/>
          <a:lstStyle>
            <a:lvl1pPr marL="0" indent="0">
              <a:buNone/>
              <a:defRPr sz="1500" b="0" baseline="0">
                <a:solidFill>
                  <a:schemeClr val="accent1"/>
                </a:solidFill>
                <a:latin typeface="+mn-lt"/>
              </a:defRPr>
            </a:lvl1pPr>
            <a:lvl2pPr marL="257175" indent="0">
              <a:buNone/>
              <a:defRPr>
                <a:solidFill>
                  <a:schemeClr val="accent1"/>
                </a:solidFill>
                <a:latin typeface="Tw Cen MT" panose="020B0602020104020603" pitchFamily="34" charset="0"/>
              </a:defRPr>
            </a:lvl2pPr>
            <a:lvl3pPr marL="514350" indent="0">
              <a:buNone/>
              <a:defRPr>
                <a:solidFill>
                  <a:schemeClr val="accent1"/>
                </a:solidFill>
                <a:latin typeface="Tw Cen MT" panose="020B0602020104020603" pitchFamily="34" charset="0"/>
              </a:defRPr>
            </a:lvl3pPr>
            <a:lvl4pPr marL="771525" indent="0">
              <a:buNone/>
              <a:defRPr>
                <a:solidFill>
                  <a:schemeClr val="accent1"/>
                </a:solidFill>
                <a:latin typeface="Tw Cen MT" panose="020B0602020104020603" pitchFamily="34" charset="0"/>
              </a:defRPr>
            </a:lvl4pPr>
            <a:lvl5pPr marL="1028700" indent="0">
              <a:buNone/>
              <a:defRPr>
                <a:solidFill>
                  <a:schemeClr val="accent1"/>
                </a:solidFill>
                <a:latin typeface="Tw Cen MT" panose="020B0602020104020603" pitchFamily="34" charset="0"/>
              </a:defRPr>
            </a:lvl5pPr>
          </a:lstStyle>
          <a:p>
            <a:pPr lvl="0"/>
            <a:r>
              <a:rPr lang="en-US" dirty="0"/>
              <a:t>Short Content</a:t>
            </a:r>
          </a:p>
        </p:txBody>
      </p:sp>
      <p:sp>
        <p:nvSpPr>
          <p:cNvPr id="24" name="Content Placeholder 2"/>
          <p:cNvSpPr>
            <a:spLocks noGrp="1"/>
          </p:cNvSpPr>
          <p:nvPr>
            <p:ph idx="11"/>
          </p:nvPr>
        </p:nvSpPr>
        <p:spPr>
          <a:xfrm>
            <a:off x="4846320" y="0"/>
            <a:ext cx="4297680" cy="5143500"/>
          </a:xfrm>
        </p:spPr>
        <p:txBody>
          <a:bodyPr/>
          <a:lstStyle>
            <a:lvl1pPr marL="0" indent="0">
              <a:buNone/>
              <a:defRPr/>
            </a:lvl1pPr>
          </a:lstStyle>
          <a:p>
            <a:pPr lvl="0"/>
            <a:r>
              <a:rPr lang="en-US"/>
              <a:t>Edit Master text styles</a:t>
            </a:r>
          </a:p>
        </p:txBody>
      </p:sp>
      <p:sp>
        <p:nvSpPr>
          <p:cNvPr id="12" name="Date Placeholder 3"/>
          <p:cNvSpPr>
            <a:spLocks noGrp="1"/>
          </p:cNvSpPr>
          <p:nvPr>
            <p:ph type="dt" sz="half" idx="10"/>
          </p:nvPr>
        </p:nvSpPr>
        <p:spPr>
          <a:xfrm>
            <a:off x="168960" y="4972050"/>
            <a:ext cx="914400" cy="137160"/>
          </a:xfrm>
        </p:spPr>
        <p:txBody>
          <a:bodyPr/>
          <a:lstStyle>
            <a:lvl1pPr>
              <a:defRPr>
                <a:latin typeface="Tw Cen MT" panose="020B0602020104020603" pitchFamily="34" charset="0"/>
              </a:defRPr>
            </a:lvl1pPr>
          </a:lstStyle>
          <a:p>
            <a:fld id="{9239D14D-A7D8-427F-8D62-8808716C1DB9}" type="datetimeFigureOut">
              <a:rPr lang="en-US" smtClean="0"/>
              <a:pPr/>
              <a:t>10/17/2019</a:t>
            </a:fld>
            <a:endParaRPr lang="en-US" dirty="0"/>
          </a:p>
        </p:txBody>
      </p:sp>
      <p:sp>
        <p:nvSpPr>
          <p:cNvPr id="13" name="Footer Placeholder 4"/>
          <p:cNvSpPr>
            <a:spLocks noGrp="1"/>
          </p:cNvSpPr>
          <p:nvPr>
            <p:ph type="ftr" sz="quarter" idx="3"/>
          </p:nvPr>
        </p:nvSpPr>
        <p:spPr>
          <a:xfrm>
            <a:off x="1401109" y="4972050"/>
            <a:ext cx="2281076" cy="137160"/>
          </a:xfrm>
          <a:prstGeom prst="rect">
            <a:avLst/>
          </a:prstGeom>
        </p:spPr>
        <p:txBody>
          <a:bodyPr vert="horz" lIns="91440" tIns="45720" rIns="91440" bIns="45720" rtlCol="0" anchor="ctr"/>
          <a:lstStyle>
            <a:lvl1pPr algn="ctr">
              <a:defRPr sz="675">
                <a:solidFill>
                  <a:schemeClr val="accent1"/>
                </a:solidFill>
                <a:latin typeface="Tw Cen MT" panose="020B0602020104020603" pitchFamily="34" charset="0"/>
              </a:defRPr>
            </a:lvl1pPr>
          </a:lstStyle>
          <a:p>
            <a:endParaRPr lang="en-US" dirty="0"/>
          </a:p>
        </p:txBody>
      </p:sp>
      <p:sp>
        <p:nvSpPr>
          <p:cNvPr id="15" name="Slide Number Placeholder 5"/>
          <p:cNvSpPr>
            <a:spLocks noGrp="1"/>
          </p:cNvSpPr>
          <p:nvPr>
            <p:ph type="sldNum" sz="quarter" idx="4"/>
          </p:nvPr>
        </p:nvSpPr>
        <p:spPr>
          <a:xfrm>
            <a:off x="3981621" y="4972050"/>
            <a:ext cx="685800" cy="137160"/>
          </a:xfrm>
          <a:prstGeom prst="rect">
            <a:avLst/>
          </a:prstGeom>
        </p:spPr>
        <p:txBody>
          <a:bodyPr vert="horz" lIns="91440" tIns="45720" rIns="91440" bIns="45720" rtlCol="0" anchor="ctr"/>
          <a:lstStyle>
            <a:lvl1pPr algn="r">
              <a:defRPr sz="675">
                <a:solidFill>
                  <a:schemeClr val="accent1"/>
                </a:solidFill>
                <a:latin typeface="Tw Cen MT" panose="020B0602020104020603" pitchFamily="34" charset="0"/>
              </a:defRPr>
            </a:lvl1pPr>
          </a:lstStyle>
          <a:p>
            <a:fld id="{18CF7050-A8E5-428C-81D9-F84418705036}" type="slidenum">
              <a:rPr lang="en-US" smtClean="0"/>
              <a:pPr/>
              <a:t>‹#›</a:t>
            </a:fld>
            <a:endParaRPr lang="en-US" dirty="0"/>
          </a:p>
        </p:txBody>
      </p:sp>
    </p:spTree>
    <p:extLst>
      <p:ext uri="{BB962C8B-B14F-4D97-AF65-F5344CB8AC3E}">
        <p14:creationId xmlns:p14="http://schemas.microsoft.com/office/powerpoint/2010/main" val="333825309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MASTER TITLE STYLE</a:t>
            </a:r>
          </a:p>
        </p:txBody>
      </p:sp>
      <p:sp>
        <p:nvSpPr>
          <p:cNvPr id="3" name="Date Placeholder 2"/>
          <p:cNvSpPr>
            <a:spLocks noGrp="1"/>
          </p:cNvSpPr>
          <p:nvPr>
            <p:ph type="dt" sz="half" idx="10"/>
          </p:nvPr>
        </p:nvSpPr>
        <p:spPr/>
        <p:txBody>
          <a:bodyPr/>
          <a:lstStyle/>
          <a:p>
            <a:fld id="{9239D14D-A7D8-427F-8D62-8808716C1DB9}" type="datetimeFigureOut">
              <a:rPr lang="en-US" smtClean="0"/>
              <a:t>10/17/2019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F7050-A8E5-428C-81D9-F84418705036}" type="slidenum">
              <a:rPr lang="en-US" smtClean="0"/>
              <a:t>‹#›</a:t>
            </a:fld>
            <a:endParaRPr lang="en-US"/>
          </a:p>
        </p:txBody>
      </p:sp>
    </p:spTree>
    <p:extLst>
      <p:ext uri="{BB962C8B-B14F-4D97-AF65-F5344CB8AC3E}">
        <p14:creationId xmlns:p14="http://schemas.microsoft.com/office/powerpoint/2010/main" val="32067938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hree Columns Comparison - Blue">
    <p:spTree>
      <p:nvGrpSpPr>
        <p:cNvPr id="1" name=""/>
        <p:cNvGrpSpPr/>
        <p:nvPr/>
      </p:nvGrpSpPr>
      <p:grpSpPr>
        <a:xfrm>
          <a:off x="0" y="0"/>
          <a:ext cx="0" cy="0"/>
          <a:chOff x="0" y="0"/>
          <a:chExt cx="0" cy="0"/>
        </a:xfrm>
      </p:grpSpPr>
      <p:sp>
        <p:nvSpPr>
          <p:cNvPr id="8" name="Rectangle 7"/>
          <p:cNvSpPr/>
          <p:nvPr userDrawn="1"/>
        </p:nvSpPr>
        <p:spPr>
          <a:xfrm>
            <a:off x="228597" y="1234440"/>
            <a:ext cx="2743200" cy="36004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userDrawn="1"/>
        </p:nvSpPr>
        <p:spPr>
          <a:xfrm>
            <a:off x="6172200" y="1234440"/>
            <a:ext cx="2743200" cy="36004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p:cNvSpPr/>
          <p:nvPr userDrawn="1"/>
        </p:nvSpPr>
        <p:spPr>
          <a:xfrm>
            <a:off x="3200398" y="1234440"/>
            <a:ext cx="2743200" cy="36004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228599" y="342900"/>
            <a:ext cx="8686801" cy="774953"/>
          </a:xfrm>
        </p:spPr>
        <p:txBody>
          <a:bodyPr lIns="91440" rIns="91440">
            <a:noAutofit/>
          </a:bodyPr>
          <a:lstStyle>
            <a:lvl1pPr>
              <a:defRPr sz="3000" spc="-113" baseline="0">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338739" y="1371600"/>
            <a:ext cx="2522915" cy="3410296"/>
          </a:xfrm>
        </p:spPr>
        <p:txBody>
          <a:bodyPr/>
          <a:lstStyle>
            <a:lvl1pPr marL="0" indent="0">
              <a:buNone/>
              <a:defRPr>
                <a:solidFill>
                  <a:schemeClr val="bg1"/>
                </a:solidFill>
                <a:latin typeface="Tw Cen MT" panose="020B0602020104020603" pitchFamily="34" charset="0"/>
              </a:defRPr>
            </a:lvl1pPr>
            <a:lvl2pPr marL="257175" indent="0">
              <a:buNone/>
              <a:defRPr>
                <a:solidFill>
                  <a:schemeClr val="bg1"/>
                </a:solidFill>
                <a:latin typeface="Tw Cen MT" panose="020B0602020104020603" pitchFamily="34" charset="0"/>
              </a:defRPr>
            </a:lvl2pPr>
            <a:lvl3pPr marL="514350" indent="0">
              <a:buNone/>
              <a:defRPr>
                <a:solidFill>
                  <a:schemeClr val="bg1"/>
                </a:solidFill>
                <a:latin typeface="Tw Cen MT" panose="020B0602020104020603" pitchFamily="34" charset="0"/>
              </a:defRPr>
            </a:lvl3pPr>
            <a:lvl4pPr marL="771525" indent="0">
              <a:buNone/>
              <a:defRPr>
                <a:solidFill>
                  <a:schemeClr val="bg1"/>
                </a:solidFill>
                <a:latin typeface="Tw Cen MT" panose="020B0602020104020603" pitchFamily="34" charset="0"/>
              </a:defRPr>
            </a:lvl4pPr>
            <a:lvl5pPr marL="1028700" indent="0">
              <a:buNone/>
              <a:defRPr>
                <a:solidFill>
                  <a:schemeClr val="bg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0"/>
          </p:nvPr>
        </p:nvSpPr>
        <p:spPr>
          <a:xfrm>
            <a:off x="3310541" y="1371600"/>
            <a:ext cx="2522915" cy="3410296"/>
          </a:xfrm>
        </p:spPr>
        <p:txBody>
          <a:bodyPr/>
          <a:lstStyle>
            <a:lvl1pPr marL="0" indent="0">
              <a:buNone/>
              <a:defRPr>
                <a:solidFill>
                  <a:schemeClr val="bg1"/>
                </a:solidFill>
                <a:latin typeface="Tw Cen MT" panose="020B0602020104020603" pitchFamily="34" charset="0"/>
              </a:defRPr>
            </a:lvl1pPr>
            <a:lvl2pPr marL="257175" indent="0">
              <a:buNone/>
              <a:defRPr>
                <a:solidFill>
                  <a:schemeClr val="bg1"/>
                </a:solidFill>
                <a:latin typeface="Tw Cen MT" panose="020B0602020104020603" pitchFamily="34" charset="0"/>
              </a:defRPr>
            </a:lvl2pPr>
            <a:lvl3pPr marL="514350" indent="0">
              <a:buNone/>
              <a:defRPr>
                <a:solidFill>
                  <a:schemeClr val="bg1"/>
                </a:solidFill>
                <a:latin typeface="Tw Cen MT" panose="020B0602020104020603" pitchFamily="34" charset="0"/>
              </a:defRPr>
            </a:lvl3pPr>
            <a:lvl4pPr marL="771525" indent="0">
              <a:buNone/>
              <a:defRPr>
                <a:solidFill>
                  <a:schemeClr val="bg1"/>
                </a:solidFill>
                <a:latin typeface="Tw Cen MT" panose="020B0602020104020603" pitchFamily="34" charset="0"/>
              </a:defRPr>
            </a:lvl4pPr>
            <a:lvl5pPr marL="1028700" indent="0">
              <a:buNone/>
              <a:defRPr>
                <a:solidFill>
                  <a:schemeClr val="bg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1"/>
          </p:nvPr>
        </p:nvSpPr>
        <p:spPr>
          <a:xfrm>
            <a:off x="6282343" y="1371600"/>
            <a:ext cx="2522915" cy="3410296"/>
          </a:xfrm>
        </p:spPr>
        <p:txBody>
          <a:bodyPr/>
          <a:lstStyle>
            <a:lvl1pPr marL="0" indent="0">
              <a:buNone/>
              <a:defRPr>
                <a:solidFill>
                  <a:schemeClr val="bg1"/>
                </a:solidFill>
                <a:latin typeface="Tw Cen MT" panose="020B0602020104020603" pitchFamily="34" charset="0"/>
              </a:defRPr>
            </a:lvl1pPr>
            <a:lvl2pPr marL="257175" indent="0">
              <a:buNone/>
              <a:defRPr>
                <a:solidFill>
                  <a:schemeClr val="bg1"/>
                </a:solidFill>
                <a:latin typeface="Tw Cen MT" panose="020B0602020104020603" pitchFamily="34" charset="0"/>
              </a:defRPr>
            </a:lvl2pPr>
            <a:lvl3pPr marL="514350" indent="0">
              <a:buNone/>
              <a:defRPr>
                <a:solidFill>
                  <a:schemeClr val="bg1"/>
                </a:solidFill>
                <a:latin typeface="Tw Cen MT" panose="020B0602020104020603" pitchFamily="34" charset="0"/>
              </a:defRPr>
            </a:lvl3pPr>
            <a:lvl4pPr marL="771525" indent="0">
              <a:buNone/>
              <a:defRPr>
                <a:solidFill>
                  <a:schemeClr val="bg1"/>
                </a:solidFill>
                <a:latin typeface="Tw Cen MT" panose="020B0602020104020603" pitchFamily="34" charset="0"/>
              </a:defRPr>
            </a:lvl4pPr>
            <a:lvl5pPr marL="1028700" indent="0">
              <a:buNone/>
              <a:defRPr>
                <a:solidFill>
                  <a:schemeClr val="bg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Date Placeholder 2"/>
          <p:cNvSpPr>
            <a:spLocks noGrp="1"/>
          </p:cNvSpPr>
          <p:nvPr>
            <p:ph type="dt" sz="half" idx="12"/>
          </p:nvPr>
        </p:nvSpPr>
        <p:spPr>
          <a:xfrm>
            <a:off x="228600" y="4972050"/>
            <a:ext cx="914400" cy="137160"/>
          </a:xfrm>
        </p:spPr>
        <p:txBody>
          <a:bodyPr/>
          <a:lstStyle/>
          <a:p>
            <a:fld id="{9239D14D-A7D8-427F-8D62-8808716C1DB9}" type="datetimeFigureOut">
              <a:rPr lang="en-US" smtClean="0"/>
              <a:pPr/>
              <a:t>10/17/2019</a:t>
            </a:fld>
            <a:endParaRPr lang="en-US" dirty="0"/>
          </a:p>
        </p:txBody>
      </p:sp>
      <p:sp>
        <p:nvSpPr>
          <p:cNvPr id="19" name="Footer Placeholder 3"/>
          <p:cNvSpPr>
            <a:spLocks noGrp="1"/>
          </p:cNvSpPr>
          <p:nvPr>
            <p:ph type="ftr" sz="quarter" idx="13"/>
          </p:nvPr>
        </p:nvSpPr>
        <p:spPr>
          <a:xfrm>
            <a:off x="1828799" y="4972050"/>
            <a:ext cx="5486400" cy="137160"/>
          </a:xfrm>
        </p:spPr>
        <p:txBody>
          <a:bodyPr/>
          <a:lstStyle/>
          <a:p>
            <a:endParaRPr lang="en-US" dirty="0"/>
          </a:p>
        </p:txBody>
      </p:sp>
      <p:sp>
        <p:nvSpPr>
          <p:cNvPr id="20" name="Slide Number Placeholder 4"/>
          <p:cNvSpPr>
            <a:spLocks noGrp="1"/>
          </p:cNvSpPr>
          <p:nvPr>
            <p:ph type="sldNum" sz="quarter" idx="14"/>
          </p:nvPr>
        </p:nvSpPr>
        <p:spPr>
          <a:xfrm>
            <a:off x="8229600" y="4972050"/>
            <a:ext cx="685800" cy="137160"/>
          </a:xfrm>
        </p:spPr>
        <p:txBody>
          <a:bodyPr/>
          <a:lstStyle/>
          <a:p>
            <a:fld id="{18CF7050-A8E5-428C-81D9-F84418705036}" type="slidenum">
              <a:rPr lang="en-US" smtClean="0"/>
              <a:pPr/>
              <a:t>‹#›</a:t>
            </a:fld>
            <a:endParaRPr lang="en-US" dirty="0"/>
          </a:p>
        </p:txBody>
      </p:sp>
      <p:sp>
        <p:nvSpPr>
          <p:cNvPr id="22" name="Rectangle 21"/>
          <p:cNvSpPr/>
          <p:nvPr userDrawn="1"/>
        </p:nvSpPr>
        <p:spPr>
          <a:xfrm>
            <a:off x="-1" y="0"/>
            <a:ext cx="9144000" cy="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57595885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hree Columns Comparison - Multi-Color">
    <p:spTree>
      <p:nvGrpSpPr>
        <p:cNvPr id="1" name=""/>
        <p:cNvGrpSpPr/>
        <p:nvPr/>
      </p:nvGrpSpPr>
      <p:grpSpPr>
        <a:xfrm>
          <a:off x="0" y="0"/>
          <a:ext cx="0" cy="0"/>
          <a:chOff x="0" y="0"/>
          <a:chExt cx="0" cy="0"/>
        </a:xfrm>
      </p:grpSpPr>
      <p:sp>
        <p:nvSpPr>
          <p:cNvPr id="8" name="Rectangle 7"/>
          <p:cNvSpPr/>
          <p:nvPr userDrawn="1"/>
        </p:nvSpPr>
        <p:spPr>
          <a:xfrm>
            <a:off x="228597" y="1234440"/>
            <a:ext cx="2743200" cy="36004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userDrawn="1"/>
        </p:nvSpPr>
        <p:spPr>
          <a:xfrm>
            <a:off x="6172200" y="1234440"/>
            <a:ext cx="2743200" cy="3600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Rectangle 14"/>
          <p:cNvSpPr/>
          <p:nvPr userDrawn="1"/>
        </p:nvSpPr>
        <p:spPr>
          <a:xfrm>
            <a:off x="3200398" y="1234440"/>
            <a:ext cx="2743200" cy="3600450"/>
          </a:xfrm>
          <a:prstGeom prst="rect">
            <a:avLst/>
          </a:prstGeom>
          <a:solidFill>
            <a:srgbClr val="0A5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338739" y="1371600"/>
            <a:ext cx="2522915" cy="3410296"/>
          </a:xfrm>
        </p:spPr>
        <p:txBody>
          <a:bodyPr/>
          <a:lstStyle>
            <a:lvl1pPr marL="0" indent="0">
              <a:buNone/>
              <a:defRPr>
                <a:solidFill>
                  <a:schemeClr val="bg1"/>
                </a:solidFill>
                <a:latin typeface="Tw Cen MT" panose="020B0602020104020603" pitchFamily="34" charset="0"/>
              </a:defRPr>
            </a:lvl1pPr>
            <a:lvl2pPr marL="257175" indent="0">
              <a:buNone/>
              <a:defRPr>
                <a:solidFill>
                  <a:schemeClr val="bg1"/>
                </a:solidFill>
                <a:latin typeface="Tw Cen MT" panose="020B0602020104020603" pitchFamily="34" charset="0"/>
              </a:defRPr>
            </a:lvl2pPr>
            <a:lvl3pPr marL="514350" indent="0">
              <a:buNone/>
              <a:defRPr>
                <a:solidFill>
                  <a:schemeClr val="bg1"/>
                </a:solidFill>
                <a:latin typeface="Tw Cen MT" panose="020B0602020104020603" pitchFamily="34" charset="0"/>
              </a:defRPr>
            </a:lvl3pPr>
            <a:lvl4pPr marL="771525" indent="0">
              <a:buNone/>
              <a:defRPr>
                <a:solidFill>
                  <a:schemeClr val="bg1"/>
                </a:solidFill>
                <a:latin typeface="Tw Cen MT" panose="020B0602020104020603" pitchFamily="34" charset="0"/>
              </a:defRPr>
            </a:lvl4pPr>
            <a:lvl5pPr marL="1028700" indent="0">
              <a:buNone/>
              <a:defRPr>
                <a:solidFill>
                  <a:schemeClr val="bg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idx="10"/>
          </p:nvPr>
        </p:nvSpPr>
        <p:spPr>
          <a:xfrm>
            <a:off x="3310541" y="1371600"/>
            <a:ext cx="2522915" cy="3410296"/>
          </a:xfrm>
        </p:spPr>
        <p:txBody>
          <a:bodyPr/>
          <a:lstStyle>
            <a:lvl1pPr marL="0" indent="0">
              <a:buNone/>
              <a:defRPr>
                <a:solidFill>
                  <a:schemeClr val="bg1"/>
                </a:solidFill>
                <a:latin typeface="Tw Cen MT" panose="020B0602020104020603" pitchFamily="34" charset="0"/>
              </a:defRPr>
            </a:lvl1pPr>
            <a:lvl2pPr marL="257175" indent="0">
              <a:buNone/>
              <a:defRPr>
                <a:solidFill>
                  <a:schemeClr val="bg1"/>
                </a:solidFill>
                <a:latin typeface="Tw Cen MT" panose="020B0602020104020603" pitchFamily="34" charset="0"/>
              </a:defRPr>
            </a:lvl2pPr>
            <a:lvl3pPr marL="514350" indent="0">
              <a:buNone/>
              <a:defRPr>
                <a:solidFill>
                  <a:schemeClr val="bg1"/>
                </a:solidFill>
                <a:latin typeface="Tw Cen MT" panose="020B0602020104020603" pitchFamily="34" charset="0"/>
              </a:defRPr>
            </a:lvl3pPr>
            <a:lvl4pPr marL="771525" indent="0">
              <a:buNone/>
              <a:defRPr>
                <a:solidFill>
                  <a:schemeClr val="bg1"/>
                </a:solidFill>
                <a:latin typeface="Tw Cen MT" panose="020B0602020104020603" pitchFamily="34" charset="0"/>
              </a:defRPr>
            </a:lvl4pPr>
            <a:lvl5pPr marL="1028700" indent="0">
              <a:buNone/>
              <a:defRPr>
                <a:solidFill>
                  <a:schemeClr val="bg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228599" y="342900"/>
            <a:ext cx="8686801" cy="774953"/>
          </a:xfrm>
        </p:spPr>
        <p:txBody>
          <a:bodyPr lIns="91440" rIns="91440">
            <a:noAutofit/>
          </a:bodyPr>
          <a:lstStyle>
            <a:lvl1pPr>
              <a:defRPr sz="3000" spc="-113" baseline="0">
                <a:solidFill>
                  <a:schemeClr val="bg2"/>
                </a:solidFill>
              </a:defRPr>
            </a:lvl1pPr>
          </a:lstStyle>
          <a:p>
            <a:r>
              <a:rPr lang="en-US" dirty="0"/>
              <a:t>CLICK TO EDIT MASTER TITLE STYLE</a:t>
            </a:r>
          </a:p>
        </p:txBody>
      </p:sp>
      <p:sp>
        <p:nvSpPr>
          <p:cNvPr id="20" name="Rectangle 19"/>
          <p:cNvSpPr/>
          <p:nvPr userDrawn="1"/>
        </p:nvSpPr>
        <p:spPr>
          <a:xfrm>
            <a:off x="-1" y="0"/>
            <a:ext cx="9144000" cy="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Date Placeholder 2"/>
          <p:cNvSpPr>
            <a:spLocks noGrp="1"/>
          </p:cNvSpPr>
          <p:nvPr>
            <p:ph type="dt" sz="half" idx="12"/>
          </p:nvPr>
        </p:nvSpPr>
        <p:spPr>
          <a:xfrm>
            <a:off x="228600" y="4972050"/>
            <a:ext cx="914400" cy="137160"/>
          </a:xfrm>
        </p:spPr>
        <p:txBody>
          <a:bodyPr/>
          <a:lstStyle/>
          <a:p>
            <a:fld id="{9239D14D-A7D8-427F-8D62-8808716C1DB9}" type="datetimeFigureOut">
              <a:rPr lang="en-US" smtClean="0"/>
              <a:pPr/>
              <a:t>10/17/2019</a:t>
            </a:fld>
            <a:endParaRPr lang="en-US" dirty="0"/>
          </a:p>
        </p:txBody>
      </p:sp>
      <p:sp>
        <p:nvSpPr>
          <p:cNvPr id="22" name="Footer Placeholder 3"/>
          <p:cNvSpPr>
            <a:spLocks noGrp="1"/>
          </p:cNvSpPr>
          <p:nvPr>
            <p:ph type="ftr" sz="quarter" idx="13"/>
          </p:nvPr>
        </p:nvSpPr>
        <p:spPr>
          <a:xfrm>
            <a:off x="1828799" y="4972050"/>
            <a:ext cx="5486400" cy="137160"/>
          </a:xfrm>
        </p:spPr>
        <p:txBody>
          <a:bodyPr/>
          <a:lstStyle/>
          <a:p>
            <a:endParaRPr lang="en-US" dirty="0"/>
          </a:p>
        </p:txBody>
      </p:sp>
      <p:sp>
        <p:nvSpPr>
          <p:cNvPr id="23" name="Slide Number Placeholder 4"/>
          <p:cNvSpPr>
            <a:spLocks noGrp="1"/>
          </p:cNvSpPr>
          <p:nvPr>
            <p:ph type="sldNum" sz="quarter" idx="14"/>
          </p:nvPr>
        </p:nvSpPr>
        <p:spPr>
          <a:xfrm>
            <a:off x="8229600" y="4972050"/>
            <a:ext cx="685800" cy="137160"/>
          </a:xfrm>
        </p:spPr>
        <p:txBody>
          <a:bodyPr/>
          <a:lstStyle/>
          <a:p>
            <a:fld id="{18CF7050-A8E5-428C-81D9-F84418705036}" type="slidenum">
              <a:rPr lang="en-US" smtClean="0"/>
              <a:pPr/>
              <a:t>‹#›</a:t>
            </a:fld>
            <a:endParaRPr lang="en-US" dirty="0"/>
          </a:p>
        </p:txBody>
      </p:sp>
      <p:sp>
        <p:nvSpPr>
          <p:cNvPr id="19" name="Content Placeholder 2"/>
          <p:cNvSpPr>
            <a:spLocks noGrp="1"/>
          </p:cNvSpPr>
          <p:nvPr>
            <p:ph idx="11"/>
          </p:nvPr>
        </p:nvSpPr>
        <p:spPr>
          <a:xfrm>
            <a:off x="6282343" y="1371600"/>
            <a:ext cx="2522915" cy="3410296"/>
          </a:xfrm>
        </p:spPr>
        <p:txBody>
          <a:bodyPr/>
          <a:lstStyle>
            <a:lvl1pPr marL="0" indent="0">
              <a:buNone/>
              <a:defRPr>
                <a:solidFill>
                  <a:schemeClr val="bg1"/>
                </a:solidFill>
                <a:latin typeface="Tw Cen MT" panose="020B0602020104020603" pitchFamily="34" charset="0"/>
              </a:defRPr>
            </a:lvl1pPr>
            <a:lvl2pPr marL="257175" indent="0">
              <a:buNone/>
              <a:defRPr>
                <a:solidFill>
                  <a:schemeClr val="bg1"/>
                </a:solidFill>
                <a:latin typeface="Tw Cen MT" panose="020B0602020104020603" pitchFamily="34" charset="0"/>
              </a:defRPr>
            </a:lvl2pPr>
            <a:lvl3pPr marL="514350" indent="0">
              <a:buNone/>
              <a:defRPr>
                <a:solidFill>
                  <a:schemeClr val="bg1"/>
                </a:solidFill>
                <a:latin typeface="Tw Cen MT" panose="020B0602020104020603" pitchFamily="34" charset="0"/>
              </a:defRPr>
            </a:lvl3pPr>
            <a:lvl4pPr marL="771525" indent="0">
              <a:buNone/>
              <a:defRPr>
                <a:solidFill>
                  <a:schemeClr val="bg1"/>
                </a:solidFill>
                <a:latin typeface="Tw Cen MT" panose="020B0602020104020603" pitchFamily="34" charset="0"/>
              </a:defRPr>
            </a:lvl4pPr>
            <a:lvl5pPr marL="1028700" indent="0">
              <a:buNone/>
              <a:defRPr>
                <a:solidFill>
                  <a:schemeClr val="bg1"/>
                </a:solidFill>
                <a:latin typeface="Tw Cen MT" panose="020B06020201040206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871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isclaimer - Graphic">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688141"/>
            <a:ext cx="8229600" cy="685800"/>
          </a:xfrm>
        </p:spPr>
        <p:txBody>
          <a:bodyPr wrap="square" tIns="0" bIns="0" anchor="t" anchorCtr="0">
            <a:noAutofit/>
          </a:bodyPr>
          <a:lstStyle>
            <a:lvl1pPr algn="ctr">
              <a:lnSpc>
                <a:spcPct val="100000"/>
              </a:lnSpc>
              <a:defRPr sz="5400" b="1" spc="-113" baseline="0">
                <a:solidFill>
                  <a:schemeClr val="bg2"/>
                </a:solidFill>
                <a:latin typeface="+mn-lt"/>
              </a:defRPr>
            </a:lvl1pPr>
          </a:lstStyle>
          <a:p>
            <a:r>
              <a:rPr lang="en-US" dirty="0"/>
              <a:t>QUESTIONS?</a:t>
            </a:r>
          </a:p>
        </p:txBody>
      </p:sp>
      <p:sp>
        <p:nvSpPr>
          <p:cNvPr id="5" name="TextBox 4"/>
          <p:cNvSpPr txBox="1"/>
          <p:nvPr userDrawn="1"/>
        </p:nvSpPr>
        <p:spPr>
          <a:xfrm>
            <a:off x="457200" y="4457701"/>
            <a:ext cx="8229600" cy="58477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i="0" u="none" strike="noStrike" baseline="30000" dirty="0">
                <a:solidFill>
                  <a:srgbClr val="64666A"/>
                </a:solidFill>
                <a:latin typeface="Tw Cen MT" panose="020B0602020104020603" pitchFamily="34" charset="0"/>
              </a:rPr>
              <a:t>This presentation is presented with the understanding that the information contained does not constitute legal, accounting or other professional advice. It is not intended to be responsive to any individual situation or concerns, as the contents of this presentation are intended for general information purposes only. Viewers are urged not to act upon the information contained in this presentation without first consulting competent legal, accounting or other professional advice regarding implications of a particular factual situation. Questions and additional information can be submitted to your Eide Bailly representative, or to the presenter of this session. </a:t>
            </a:r>
          </a:p>
        </p:txBody>
      </p:sp>
      <p:sp>
        <p:nvSpPr>
          <p:cNvPr id="7" name="Content Placeholder 2"/>
          <p:cNvSpPr>
            <a:spLocks noGrp="1"/>
          </p:cNvSpPr>
          <p:nvPr>
            <p:ph idx="10"/>
          </p:nvPr>
        </p:nvSpPr>
        <p:spPr>
          <a:xfrm>
            <a:off x="0" y="0"/>
            <a:ext cx="9144000" cy="3771900"/>
          </a:xfr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25291894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hank You - Graphic">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33998"/>
            <a:ext cx="8229600" cy="685800"/>
          </a:xfrm>
        </p:spPr>
        <p:txBody>
          <a:bodyPr wrap="square" tIns="0" bIns="0" anchor="t" anchorCtr="0">
            <a:noAutofit/>
          </a:bodyPr>
          <a:lstStyle>
            <a:lvl1pPr algn="ctr">
              <a:lnSpc>
                <a:spcPct val="100000"/>
              </a:lnSpc>
              <a:defRPr sz="5400" b="1" spc="-113" baseline="0">
                <a:solidFill>
                  <a:schemeClr val="bg2"/>
                </a:solidFill>
                <a:latin typeface="+mn-lt"/>
              </a:defRPr>
            </a:lvl1pPr>
          </a:lstStyle>
          <a:p>
            <a:r>
              <a:rPr lang="en-US" dirty="0"/>
              <a:t>THANK YOU</a:t>
            </a:r>
          </a:p>
        </p:txBody>
      </p:sp>
      <p:sp>
        <p:nvSpPr>
          <p:cNvPr id="7" name="TextBox 6"/>
          <p:cNvSpPr txBox="1"/>
          <p:nvPr userDrawn="1"/>
        </p:nvSpPr>
        <p:spPr>
          <a:xfrm>
            <a:off x="457200" y="4781896"/>
            <a:ext cx="8229600" cy="40011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000" b="1" i="0" u="none" strike="noStrike" baseline="30000" dirty="0">
                <a:solidFill>
                  <a:schemeClr val="tx2"/>
                </a:solidFill>
                <a:latin typeface="+mn-lt"/>
              </a:rPr>
              <a:t>eidebailly.com</a:t>
            </a:r>
          </a:p>
        </p:txBody>
      </p:sp>
      <p:sp>
        <p:nvSpPr>
          <p:cNvPr id="8" name="Content Placeholder 2"/>
          <p:cNvSpPr>
            <a:spLocks noGrp="1"/>
          </p:cNvSpPr>
          <p:nvPr>
            <p:ph idx="10"/>
          </p:nvPr>
        </p:nvSpPr>
        <p:spPr>
          <a:xfrm>
            <a:off x="0" y="0"/>
            <a:ext cx="9144000" cy="3771900"/>
          </a:xfr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9812607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6" name="Rectangle 5"/>
          <p:cNvSpPr/>
          <p:nvPr userDrawn="1"/>
        </p:nvSpPr>
        <p:spPr>
          <a:xfrm>
            <a:off x="0" y="3086100"/>
            <a:ext cx="9144000" cy="685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itle 1"/>
          <p:cNvSpPr>
            <a:spLocks noGrp="1"/>
          </p:cNvSpPr>
          <p:nvPr>
            <p:ph type="ctrTitle" hasCustomPrompt="1"/>
          </p:nvPr>
        </p:nvSpPr>
        <p:spPr>
          <a:xfrm>
            <a:off x="457200" y="2057400"/>
            <a:ext cx="8229600" cy="685800"/>
          </a:xfrm>
        </p:spPr>
        <p:txBody>
          <a:bodyPr wrap="square" tIns="0" bIns="0" anchor="t" anchorCtr="0">
            <a:noAutofit/>
          </a:bodyPr>
          <a:lstStyle>
            <a:lvl1pPr algn="ctr">
              <a:lnSpc>
                <a:spcPct val="100000"/>
              </a:lnSpc>
              <a:defRPr sz="5400" b="1" spc="-113" baseline="0">
                <a:solidFill>
                  <a:schemeClr val="tx2"/>
                </a:solidFill>
                <a:latin typeface="+mn-lt"/>
              </a:defRPr>
            </a:lvl1pPr>
          </a:lstStyle>
          <a:p>
            <a:r>
              <a:rPr lang="en-US" dirty="0"/>
              <a:t>THANK YOU</a:t>
            </a:r>
          </a:p>
        </p:txBody>
      </p:sp>
      <p:sp>
        <p:nvSpPr>
          <p:cNvPr id="9" name="TextBox 8"/>
          <p:cNvSpPr txBox="1"/>
          <p:nvPr userDrawn="1"/>
        </p:nvSpPr>
        <p:spPr>
          <a:xfrm>
            <a:off x="457200" y="4781896"/>
            <a:ext cx="8229600" cy="40011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000" b="1" i="0" u="none" strike="noStrike" baseline="30000" dirty="0">
                <a:solidFill>
                  <a:schemeClr val="tx2"/>
                </a:solidFill>
                <a:latin typeface="+mn-lt"/>
              </a:rPr>
              <a:t>eidebailly.com</a:t>
            </a:r>
          </a:p>
        </p:txBody>
      </p:sp>
      <p:sp>
        <p:nvSpPr>
          <p:cNvPr id="11" name="Subtitle 3"/>
          <p:cNvSpPr>
            <a:spLocks noGrp="1"/>
          </p:cNvSpPr>
          <p:nvPr>
            <p:ph type="subTitle" idx="1"/>
          </p:nvPr>
        </p:nvSpPr>
        <p:spPr>
          <a:xfrm>
            <a:off x="457200" y="3429001"/>
            <a:ext cx="8229600" cy="1084811"/>
          </a:xfrm>
        </p:spPr>
        <p:txBody>
          <a:bodyPr>
            <a:noAutofit/>
          </a:bodyPr>
          <a:lstStyle>
            <a:lvl1pPr marL="0" indent="0" algn="ctr">
              <a:buNone/>
              <a:defRPr sz="1200" b="0">
                <a:latin typeface="+mn-lt"/>
              </a:defRPr>
            </a:lvl1pPr>
          </a:lstStyle>
          <a:p>
            <a:r>
              <a:rPr lang="en-US" sz="1500"/>
              <a:t>Click to edit Master subtitle style</a:t>
            </a:r>
            <a:endParaRPr lang="en-US" sz="1500" dirty="0"/>
          </a:p>
        </p:txBody>
      </p:sp>
    </p:spTree>
    <p:extLst>
      <p:ext uri="{BB962C8B-B14F-4D97-AF65-F5344CB8AC3E}">
        <p14:creationId xmlns:p14="http://schemas.microsoft.com/office/powerpoint/2010/main" val="169585686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A95C5D-868B-40FA-9F99-9F335C99F4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39993" y="1594877"/>
            <a:ext cx="3664014" cy="1953746"/>
          </a:xfrm>
          <a:prstGeom prst="rect">
            <a:avLst/>
          </a:prstGeom>
        </p:spPr>
      </p:pic>
    </p:spTree>
    <p:extLst>
      <p:ext uri="{BB962C8B-B14F-4D97-AF65-F5344CB8AC3E}">
        <p14:creationId xmlns:p14="http://schemas.microsoft.com/office/powerpoint/2010/main" val="1578072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7" name="Google Shape;167;p26"/>
          <p:cNvSpPr txBox="1"/>
          <p:nvPr/>
        </p:nvSpPr>
        <p:spPr>
          <a:xfrm>
            <a:off x="3755525" y="2662075"/>
            <a:ext cx="1534200" cy="3462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0" i="0" u="none" strike="noStrike" cap="none">
                <a:solidFill>
                  <a:srgbClr val="558DA9"/>
                </a:solidFill>
                <a:latin typeface="Arial"/>
                <a:ea typeface="Arial"/>
                <a:cs typeface="Arial"/>
                <a:sym typeface="Arial"/>
              </a:rPr>
              <a:t>THANK YOU</a:t>
            </a:r>
            <a:endParaRPr sz="1100" b="0" i="0" u="none" strike="noStrike" cap="none">
              <a:solidFill>
                <a:srgbClr val="558DA9"/>
              </a:solidFill>
              <a:latin typeface="Arial"/>
              <a:ea typeface="Arial"/>
              <a:cs typeface="Arial"/>
              <a:sym typeface="Arial"/>
            </a:endParaRPr>
          </a:p>
        </p:txBody>
      </p:sp>
      <p:sp>
        <p:nvSpPr>
          <p:cNvPr id="168" name="Google Shape;168;p26"/>
          <p:cNvSpPr/>
          <p:nvPr/>
        </p:nvSpPr>
        <p:spPr>
          <a:xfrm>
            <a:off x="4115009" y="3036749"/>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rgbClr val="0D5D7B">
              <a:alpha val="2706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9" name="Google Shape;169;p26"/>
          <p:cNvSpPr/>
          <p:nvPr/>
        </p:nvSpPr>
        <p:spPr>
          <a:xfrm>
            <a:off x="4365370" y="3032915"/>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rgbClr val="0D5D7B">
              <a:alpha val="2706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0" name="Google Shape;170;p26"/>
          <p:cNvSpPr/>
          <p:nvPr/>
        </p:nvSpPr>
        <p:spPr>
          <a:xfrm>
            <a:off x="4408307" y="3071229"/>
            <a:ext cx="78378" cy="82861"/>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rgbClr val="0D5D7B">
              <a:alpha val="2706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1" name="Google Shape;171;p26"/>
          <p:cNvSpPr/>
          <p:nvPr/>
        </p:nvSpPr>
        <p:spPr>
          <a:xfrm>
            <a:off x="4597472" y="3054338"/>
            <a:ext cx="128559"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rgbClr val="0D5D7B">
              <a:alpha val="2706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2" name="Google Shape;172;p26"/>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rgbClr val="0D5D7B">
              <a:alpha val="2706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3" name="Google Shape;173;p26"/>
          <p:cNvSpPr/>
          <p:nvPr/>
        </p:nvSpPr>
        <p:spPr>
          <a:xfrm>
            <a:off x="1" y="2332566"/>
            <a:ext cx="2007296" cy="2812205"/>
          </a:xfrm>
          <a:custGeom>
            <a:avLst/>
            <a:gdLst/>
            <a:ahLst/>
            <a:cxnLst/>
            <a:rect l="l" t="t" r="r" b="b"/>
            <a:pathLst>
              <a:path w="2817257" h="3946954" extrusionOk="0">
                <a:moveTo>
                  <a:pt x="0" y="0"/>
                </a:moveTo>
                <a:lnTo>
                  <a:pt x="124981" y="72324"/>
                </a:lnTo>
                <a:cubicBezTo>
                  <a:pt x="643737" y="372513"/>
                  <a:pt x="1335412" y="772766"/>
                  <a:pt x="2257644" y="1306437"/>
                </a:cubicBezTo>
                <a:cubicBezTo>
                  <a:pt x="2524543" y="1459142"/>
                  <a:pt x="2702476" y="1704105"/>
                  <a:pt x="2778733" y="1977701"/>
                </a:cubicBezTo>
                <a:cubicBezTo>
                  <a:pt x="2800975" y="2063597"/>
                  <a:pt x="2813685" y="2152675"/>
                  <a:pt x="2816862" y="2241753"/>
                </a:cubicBezTo>
                <a:cubicBezTo>
                  <a:pt x="2820039" y="2362644"/>
                  <a:pt x="2804152" y="2486716"/>
                  <a:pt x="2766024" y="2604426"/>
                </a:cubicBezTo>
                <a:cubicBezTo>
                  <a:pt x="2686589" y="2865297"/>
                  <a:pt x="2511834" y="3097535"/>
                  <a:pt x="2257644" y="3243877"/>
                </a:cubicBezTo>
                <a:cubicBezTo>
                  <a:pt x="2257644" y="3243877"/>
                  <a:pt x="2257644" y="3243877"/>
                  <a:pt x="1047065" y="3946954"/>
                </a:cubicBezTo>
                <a:cubicBezTo>
                  <a:pt x="1047065" y="3946954"/>
                  <a:pt x="1047065" y="3946954"/>
                  <a:pt x="1511" y="3946954"/>
                </a:cubicBezTo>
                <a:lnTo>
                  <a:pt x="0" y="3946954"/>
                </a:lnTo>
                <a:close/>
              </a:path>
            </a:pathLst>
          </a:custGeom>
          <a:solidFill>
            <a:srgbClr val="00A7CD">
              <a:alpha val="1412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4" name="Google Shape;174;p26"/>
          <p:cNvSpPr/>
          <p:nvPr/>
        </p:nvSpPr>
        <p:spPr>
          <a:xfrm rot="-5400000">
            <a:off x="5962841" y="1958194"/>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5" name="Google Shape;175;p26"/>
          <p:cNvSpPr/>
          <p:nvPr/>
        </p:nvSpPr>
        <p:spPr>
          <a:xfrm>
            <a:off x="6501074" y="369735"/>
            <a:ext cx="2642925" cy="3907100"/>
          </a:xfrm>
          <a:custGeom>
            <a:avLst/>
            <a:gdLst/>
            <a:ahLst/>
            <a:cxnLst/>
            <a:rect l="l" t="t" r="r" b="b"/>
            <a:pathLst>
              <a:path w="10000" h="10000" extrusionOk="0">
                <a:moveTo>
                  <a:pt x="103" y="4497"/>
                </a:moveTo>
                <a:cubicBezTo>
                  <a:pt x="38" y="4645"/>
                  <a:pt x="9" y="4793"/>
                  <a:pt x="1" y="4941"/>
                </a:cubicBezTo>
                <a:cubicBezTo>
                  <a:pt x="-6" y="5148"/>
                  <a:pt x="30" y="5355"/>
                  <a:pt x="125" y="5553"/>
                </a:cubicBezTo>
                <a:cubicBezTo>
                  <a:pt x="234" y="5800"/>
                  <a:pt x="416" y="6027"/>
                  <a:pt x="664" y="6219"/>
                </a:cubicBezTo>
                <a:cubicBezTo>
                  <a:pt x="869" y="6382"/>
                  <a:pt x="1109" y="6520"/>
                  <a:pt x="1401" y="6634"/>
                </a:cubicBezTo>
                <a:lnTo>
                  <a:pt x="7938" y="9191"/>
                </a:lnTo>
                <a:lnTo>
                  <a:pt x="10000" y="10000"/>
                </a:lnTo>
                <a:lnTo>
                  <a:pt x="10000" y="0"/>
                </a:lnTo>
                <a:lnTo>
                  <a:pt x="1401" y="3361"/>
                </a:lnTo>
                <a:cubicBezTo>
                  <a:pt x="730" y="3623"/>
                  <a:pt x="285" y="4033"/>
                  <a:pt x="103" y="4497"/>
                </a:cubicBezTo>
                <a:close/>
              </a:path>
            </a:pathLst>
          </a:custGeom>
          <a:solidFill>
            <a:srgbClr val="2BB5E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76" name="Google Shape;176;p26"/>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
        <p:nvSpPr>
          <p:cNvPr id="177" name="Google Shape;177;p26"/>
          <p:cNvSpPr/>
          <p:nvPr/>
        </p:nvSpPr>
        <p:spPr>
          <a:xfrm>
            <a:off x="2784411" y="1813584"/>
            <a:ext cx="3155284" cy="722377"/>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ll">
  <p:cSld name="Null">
    <p:bg>
      <p:bgPr>
        <a:solidFill>
          <a:srgbClr val="003545"/>
        </a:solidFill>
        <a:effectLst/>
      </p:bgPr>
    </p:bg>
    <p:spTree>
      <p:nvGrpSpPr>
        <p:cNvPr id="1" name="Shape 17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Summit2019">
  <p:cSld name="Cover-Summit2019">
    <p:spTree>
      <p:nvGrpSpPr>
        <p:cNvPr id="1" name="Shape 182"/>
        <p:cNvGrpSpPr/>
        <p:nvPr/>
      </p:nvGrpSpPr>
      <p:grpSpPr>
        <a:xfrm>
          <a:off x="0" y="0"/>
          <a:ext cx="0" cy="0"/>
          <a:chOff x="0" y="0"/>
          <a:chExt cx="0" cy="0"/>
        </a:xfrm>
      </p:grpSpPr>
      <p:pic>
        <p:nvPicPr>
          <p:cNvPr id="183" name="Google Shape;183;p29"/>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184" name="Google Shape;184;p29"/>
          <p:cNvSpPr txBox="1">
            <a:spLocks noGrp="1"/>
          </p:cNvSpPr>
          <p:nvPr>
            <p:ph type="body" idx="1"/>
          </p:nvPr>
        </p:nvSpPr>
        <p:spPr>
          <a:xfrm>
            <a:off x="594361" y="1510916"/>
            <a:ext cx="7955400" cy="16365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0"/>
              </a:spcBef>
              <a:spcAft>
                <a:spcPts val="0"/>
              </a:spcAft>
              <a:buClr>
                <a:schemeClr val="lt1"/>
              </a:buClr>
              <a:buSzPts val="4400"/>
              <a:buNone/>
              <a:defRPr sz="4400" b="1" i="0"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5" name="Google Shape;185;p29"/>
          <p:cNvSpPr txBox="1">
            <a:spLocks noGrp="1"/>
          </p:cNvSpPr>
          <p:nvPr>
            <p:ph type="body" idx="2"/>
          </p:nvPr>
        </p:nvSpPr>
        <p:spPr>
          <a:xfrm>
            <a:off x="594361" y="3268880"/>
            <a:ext cx="7955400" cy="7257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0"/>
              </a:spcBef>
              <a:spcAft>
                <a:spcPts val="0"/>
              </a:spcAft>
              <a:buClr>
                <a:schemeClr val="lt1"/>
              </a:buClr>
              <a:buSzPts val="1400"/>
              <a:buNone/>
              <a:defRPr sz="1400" b="1" cap="none">
                <a:solidFill>
                  <a:schemeClr val="lt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6" name="Google Shape;186;p29"/>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u="none" strike="noStrike" cap="none">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
        <p:nvSpPr>
          <p:cNvPr id="187" name="Google Shape;187;p29"/>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b="0" u="none">
              <a:solidFill>
                <a:schemeClr val="lt1"/>
              </a:solidFill>
              <a:latin typeface="Arial"/>
              <a:ea typeface="Arial"/>
              <a:cs typeface="Arial"/>
              <a:sym typeface="Arial"/>
            </a:endParaRPr>
          </a:p>
        </p:txBody>
      </p:sp>
      <p:pic>
        <p:nvPicPr>
          <p:cNvPr id="188" name="Google Shape;188;p29"/>
          <p:cNvPicPr preferRelativeResize="0"/>
          <p:nvPr/>
        </p:nvPicPr>
        <p:blipFill rotWithShape="1">
          <a:blip r:embed="rId3">
            <a:alphaModFix/>
          </a:blip>
          <a:srcRect/>
          <a:stretch/>
        </p:blipFill>
        <p:spPr>
          <a:xfrm>
            <a:off x="3909060" y="371889"/>
            <a:ext cx="1325877" cy="72818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vider Orange-Summit2019">
  <p:cSld name="Divider Orange-Summit2019">
    <p:bg>
      <p:bgPr>
        <a:solidFill>
          <a:schemeClr val="lt1"/>
        </a:solidFill>
        <a:effectLst/>
      </p:bgPr>
    </p:bg>
    <p:spTree>
      <p:nvGrpSpPr>
        <p:cNvPr id="1" name="Shape 189"/>
        <p:cNvGrpSpPr/>
        <p:nvPr/>
      </p:nvGrpSpPr>
      <p:grpSpPr>
        <a:xfrm>
          <a:off x="0" y="0"/>
          <a:ext cx="0" cy="0"/>
          <a:chOff x="0" y="0"/>
          <a:chExt cx="0" cy="0"/>
        </a:xfrm>
      </p:grpSpPr>
      <p:pic>
        <p:nvPicPr>
          <p:cNvPr id="190" name="Google Shape;190;p30"/>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191" name="Google Shape;191;p30"/>
          <p:cNvSpPr txBox="1">
            <a:spLocks noGrp="1"/>
          </p:cNvSpPr>
          <p:nvPr>
            <p:ph type="body" idx="1"/>
          </p:nvPr>
        </p:nvSpPr>
        <p:spPr>
          <a:xfrm>
            <a:off x="594360" y="1645920"/>
            <a:ext cx="7955400" cy="1554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0"/>
              </a:spcBef>
              <a:spcAft>
                <a:spcPts val="0"/>
              </a:spcAft>
              <a:buClr>
                <a:schemeClr val="lt1"/>
              </a:buClr>
              <a:buSzPts val="4000"/>
              <a:buNone/>
              <a:defRPr sz="4000" b="1" i="0"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2" name="Google Shape;192;p30"/>
          <p:cNvSpPr txBox="1">
            <a:spLocks noGrp="1"/>
          </p:cNvSpPr>
          <p:nvPr>
            <p:ph type="body" idx="2"/>
          </p:nvPr>
        </p:nvSpPr>
        <p:spPr>
          <a:xfrm>
            <a:off x="594360" y="3383280"/>
            <a:ext cx="7955400" cy="7314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0"/>
              </a:spcBef>
              <a:spcAft>
                <a:spcPts val="0"/>
              </a:spcAft>
              <a:buClr>
                <a:schemeClr val="lt1"/>
              </a:buClr>
              <a:buSzPts val="1400"/>
              <a:buNone/>
              <a:defRPr sz="1400" b="1">
                <a:solidFill>
                  <a:schemeClr val="lt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3" name="Google Shape;193;p30"/>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
        <p:nvSpPr>
          <p:cNvPr id="194" name="Google Shape;194;p30"/>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pic>
        <p:nvPicPr>
          <p:cNvPr id="195" name="Google Shape;195;p30"/>
          <p:cNvPicPr preferRelativeResize="0"/>
          <p:nvPr/>
        </p:nvPicPr>
        <p:blipFill rotWithShape="1">
          <a:blip r:embed="rId3">
            <a:alphaModFix/>
          </a:blip>
          <a:srcRect/>
          <a:stretch/>
        </p:blipFill>
        <p:spPr>
          <a:xfrm>
            <a:off x="3909060" y="371889"/>
            <a:ext cx="1325877" cy="72818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Divider Blue-Summit2019">
  <p:cSld name="1_Divider Blue-Summit2019">
    <p:bg>
      <p:bgPr>
        <a:solidFill>
          <a:schemeClr val="lt1"/>
        </a:solidFill>
        <a:effectLst/>
      </p:bgPr>
    </p:bg>
    <p:spTree>
      <p:nvGrpSpPr>
        <p:cNvPr id="1" name="Shape 196"/>
        <p:cNvGrpSpPr/>
        <p:nvPr/>
      </p:nvGrpSpPr>
      <p:grpSpPr>
        <a:xfrm>
          <a:off x="0" y="0"/>
          <a:ext cx="0" cy="0"/>
          <a:chOff x="0" y="0"/>
          <a:chExt cx="0" cy="0"/>
        </a:xfrm>
      </p:grpSpPr>
      <p:pic>
        <p:nvPicPr>
          <p:cNvPr id="197" name="Google Shape;197;p31"/>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198" name="Google Shape;198;p31"/>
          <p:cNvSpPr txBox="1">
            <a:spLocks noGrp="1"/>
          </p:cNvSpPr>
          <p:nvPr>
            <p:ph type="body" idx="1"/>
          </p:nvPr>
        </p:nvSpPr>
        <p:spPr>
          <a:xfrm>
            <a:off x="594360" y="1645920"/>
            <a:ext cx="7955400" cy="1554600"/>
          </a:xfrm>
          <a:prstGeom prst="rect">
            <a:avLst/>
          </a:prstGeom>
          <a:noFill/>
          <a:ln>
            <a:noFill/>
          </a:ln>
        </p:spPr>
        <p:txBody>
          <a:bodyPr spcFirstLastPara="1" wrap="square" lIns="0" tIns="0" rIns="0" bIns="0" anchor="b" anchorCtr="0">
            <a:noAutofit/>
          </a:bodyPr>
          <a:lstStyle>
            <a:lvl1pPr marL="457200" lvl="0" indent="-228600" algn="ctr" rtl="0">
              <a:lnSpc>
                <a:spcPct val="100000"/>
              </a:lnSpc>
              <a:spcBef>
                <a:spcPts val="0"/>
              </a:spcBef>
              <a:spcAft>
                <a:spcPts val="0"/>
              </a:spcAft>
              <a:buClr>
                <a:schemeClr val="lt1"/>
              </a:buClr>
              <a:buSzPts val="4000"/>
              <a:buNone/>
              <a:defRPr sz="4000" b="1" i="0"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99" name="Google Shape;199;p31"/>
          <p:cNvSpPr txBox="1">
            <a:spLocks noGrp="1"/>
          </p:cNvSpPr>
          <p:nvPr>
            <p:ph type="body" idx="2"/>
          </p:nvPr>
        </p:nvSpPr>
        <p:spPr>
          <a:xfrm>
            <a:off x="594361" y="3378945"/>
            <a:ext cx="7955400" cy="7314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0"/>
              </a:spcBef>
              <a:spcAft>
                <a:spcPts val="0"/>
              </a:spcAft>
              <a:buClr>
                <a:schemeClr val="lt1"/>
              </a:buClr>
              <a:buSzPts val="1400"/>
              <a:buNone/>
              <a:defRPr sz="1400" b="1">
                <a:solidFill>
                  <a:schemeClr val="lt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00" name="Google Shape;200;p31"/>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
        <p:nvSpPr>
          <p:cNvPr id="201" name="Google Shape;201;p31"/>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pic>
        <p:nvPicPr>
          <p:cNvPr id="202" name="Google Shape;202;p31"/>
          <p:cNvPicPr preferRelativeResize="0"/>
          <p:nvPr/>
        </p:nvPicPr>
        <p:blipFill rotWithShape="1">
          <a:blip r:embed="rId3">
            <a:alphaModFix/>
          </a:blip>
          <a:srcRect/>
          <a:stretch/>
        </p:blipFill>
        <p:spPr>
          <a:xfrm>
            <a:off x="3909060" y="371889"/>
            <a:ext cx="1325877" cy="72818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alpha val="8630"/>
          </a:schemeClr>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rotWithShape="1">
          <a:blip r:embed="rId2">
            <a:alphaModFix/>
          </a:blip>
          <a:srcRect/>
          <a:stretch/>
        </p:blipFill>
        <p:spPr>
          <a:xfrm>
            <a:off x="0" y="0"/>
            <a:ext cx="9144002" cy="5143501"/>
          </a:xfrm>
          <a:prstGeom prst="rect">
            <a:avLst/>
          </a:prstGeom>
          <a:noFill/>
          <a:ln>
            <a:noFill/>
          </a:ln>
        </p:spPr>
      </p:pic>
      <p:sp>
        <p:nvSpPr>
          <p:cNvPr id="205" name="Google Shape;205;p32"/>
          <p:cNvSpPr txBox="1">
            <a:spLocks noGrp="1"/>
          </p:cNvSpPr>
          <p:nvPr>
            <p:ph type="body" idx="1"/>
          </p:nvPr>
        </p:nvSpPr>
        <p:spPr>
          <a:xfrm>
            <a:off x="594361" y="1554480"/>
            <a:ext cx="7955400" cy="914400"/>
          </a:xfrm>
          <a:prstGeom prst="rect">
            <a:avLst/>
          </a:prstGeom>
          <a:noFill/>
          <a:ln>
            <a:noFill/>
          </a:ln>
        </p:spPr>
        <p:txBody>
          <a:bodyPr spcFirstLastPara="1" wrap="square" lIns="0" tIns="0" rIns="0" bIns="0" anchor="b" anchorCtr="0">
            <a:noAutofit/>
          </a:bodyPr>
          <a:lstStyle>
            <a:lvl1pPr marL="457200" lvl="0" indent="-228600" algn="ctr" rtl="0">
              <a:lnSpc>
                <a:spcPct val="80000"/>
              </a:lnSpc>
              <a:spcBef>
                <a:spcPts val="0"/>
              </a:spcBef>
              <a:spcAft>
                <a:spcPts val="0"/>
              </a:spcAft>
              <a:buClr>
                <a:schemeClr val="lt1"/>
              </a:buClr>
              <a:buSzPts val="5000"/>
              <a:buNone/>
              <a:defRPr sz="5000" b="1" i="0"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06" name="Google Shape;206;p32"/>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
        <p:nvSpPr>
          <p:cNvPr id="207" name="Google Shape;207;p32"/>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pic>
        <p:nvPicPr>
          <p:cNvPr id="208" name="Google Shape;208;p32"/>
          <p:cNvPicPr preferRelativeResize="0"/>
          <p:nvPr/>
        </p:nvPicPr>
        <p:blipFill rotWithShape="1">
          <a:blip r:embed="rId3">
            <a:alphaModFix/>
          </a:blip>
          <a:srcRect/>
          <a:stretch/>
        </p:blipFill>
        <p:spPr>
          <a:xfrm>
            <a:off x="3909060" y="3959820"/>
            <a:ext cx="1325877" cy="728184"/>
          </a:xfrm>
          <a:prstGeom prst="rect">
            <a:avLst/>
          </a:prstGeom>
          <a:noFill/>
          <a:ln>
            <a:noFill/>
          </a:ln>
        </p:spPr>
      </p:pic>
      <p:sp>
        <p:nvSpPr>
          <p:cNvPr id="209" name="Google Shape;209;p32"/>
          <p:cNvSpPr txBox="1">
            <a:spLocks noGrp="1"/>
          </p:cNvSpPr>
          <p:nvPr>
            <p:ph type="body" idx="2"/>
          </p:nvPr>
        </p:nvSpPr>
        <p:spPr>
          <a:xfrm>
            <a:off x="594361" y="2699677"/>
            <a:ext cx="7955400" cy="3831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400"/>
              <a:buNone/>
              <a:defRPr sz="1400" b="1" cap="none">
                <a:solidFill>
                  <a:schemeClr val="lt1"/>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210"/>
        <p:cNvGrpSpPr/>
        <p:nvPr/>
      </p:nvGrpSpPr>
      <p:grpSpPr>
        <a:xfrm>
          <a:off x="0" y="0"/>
          <a:ext cx="0" cy="0"/>
          <a:chOff x="0" y="0"/>
          <a:chExt cx="0" cy="0"/>
        </a:xfrm>
      </p:grpSpPr>
      <p:sp>
        <p:nvSpPr>
          <p:cNvPr id="211" name="Google Shape;211;p33"/>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212" name="Google Shape;212;p33"/>
          <p:cNvSpPr txBox="1">
            <a:spLocks noGrp="1"/>
          </p:cNvSpPr>
          <p:nvPr>
            <p:ph type="body" idx="1"/>
          </p:nvPr>
        </p:nvSpPr>
        <p:spPr>
          <a:xfrm>
            <a:off x="277178" y="222662"/>
            <a:ext cx="8589600" cy="7047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3" name="Google Shape;213;p33"/>
          <p:cNvSpPr txBox="1">
            <a:spLocks noGrp="1"/>
          </p:cNvSpPr>
          <p:nvPr>
            <p:ph type="body" idx="2"/>
          </p:nvPr>
        </p:nvSpPr>
        <p:spPr>
          <a:xfrm>
            <a:off x="271344" y="943213"/>
            <a:ext cx="86013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4" name="Google Shape;214;p33"/>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2019 Snowflake Inc. All Rights Reserved</a:t>
            </a:r>
            <a:endParaRPr sz="600">
              <a:solidFill>
                <a:srgbClr val="929292"/>
              </a:solidFill>
              <a:latin typeface="Arial"/>
              <a:ea typeface="Arial"/>
              <a:cs typeface="Arial"/>
              <a:sym typeface="Arial"/>
            </a:endParaRPr>
          </a:p>
        </p:txBody>
      </p:sp>
      <p:sp>
        <p:nvSpPr>
          <p:cNvPr id="215" name="Google Shape;215;p33"/>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216"/>
        <p:cNvGrpSpPr/>
        <p:nvPr/>
      </p:nvGrpSpPr>
      <p:grpSpPr>
        <a:xfrm>
          <a:off x="0" y="0"/>
          <a:ext cx="0" cy="0"/>
          <a:chOff x="0" y="0"/>
          <a:chExt cx="0" cy="0"/>
        </a:xfrm>
      </p:grpSpPr>
      <p:sp>
        <p:nvSpPr>
          <p:cNvPr id="217" name="Google Shape;217;p34"/>
          <p:cNvSpPr txBox="1">
            <a:spLocks noGrp="1"/>
          </p:cNvSpPr>
          <p:nvPr>
            <p:ph type="body" idx="1"/>
          </p:nvPr>
        </p:nvSpPr>
        <p:spPr>
          <a:xfrm>
            <a:off x="280011" y="992625"/>
            <a:ext cx="8583900" cy="37851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8" name="Google Shape;218;p34"/>
          <p:cNvSpPr txBox="1">
            <a:spLocks noGrp="1"/>
          </p:cNvSpPr>
          <p:nvPr>
            <p:ph type="body" idx="2"/>
          </p:nvPr>
        </p:nvSpPr>
        <p:spPr>
          <a:xfrm>
            <a:off x="277178" y="240476"/>
            <a:ext cx="8589600" cy="6870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19" name="Google Shape;219;p34"/>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220" name="Google Shape;220;p34"/>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2019 Snowflake Inc. All Rights Reserved</a:t>
            </a:r>
            <a:endParaRPr sz="600">
              <a:solidFill>
                <a:srgbClr val="929292"/>
              </a:solidFill>
              <a:latin typeface="Arial"/>
              <a:ea typeface="Arial"/>
              <a:cs typeface="Arial"/>
              <a:sym typeface="Arial"/>
            </a:endParaRPr>
          </a:p>
        </p:txBody>
      </p:sp>
      <p:sp>
        <p:nvSpPr>
          <p:cNvPr id="221" name="Google Shape;221;p34"/>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b="0" i="0">
                <a:solidFill>
                  <a:srgbClr val="929292"/>
                </a:solidFill>
                <a:latin typeface="Arial"/>
                <a:ea typeface="Arial"/>
                <a:cs typeface="Arial"/>
                <a:sym typeface="Arial"/>
              </a:defRPr>
            </a:lvl1pPr>
            <a:lvl2pPr marL="0" marR="0" lvl="1" indent="0" algn="r" rtl="0">
              <a:spcBef>
                <a:spcPts val="0"/>
              </a:spcBef>
              <a:buNone/>
              <a:defRPr sz="600" b="0" i="0">
                <a:solidFill>
                  <a:srgbClr val="929292"/>
                </a:solidFill>
                <a:latin typeface="Arial"/>
                <a:ea typeface="Arial"/>
                <a:cs typeface="Arial"/>
                <a:sym typeface="Arial"/>
              </a:defRPr>
            </a:lvl2pPr>
            <a:lvl3pPr marL="0" marR="0" lvl="2" indent="0" algn="r" rtl="0">
              <a:spcBef>
                <a:spcPts val="0"/>
              </a:spcBef>
              <a:buNone/>
              <a:defRPr sz="600" b="0" i="0">
                <a:solidFill>
                  <a:srgbClr val="929292"/>
                </a:solidFill>
                <a:latin typeface="Arial"/>
                <a:ea typeface="Arial"/>
                <a:cs typeface="Arial"/>
                <a:sym typeface="Arial"/>
              </a:defRPr>
            </a:lvl3pPr>
            <a:lvl4pPr marL="0" marR="0" lvl="3" indent="0" algn="r" rtl="0">
              <a:spcBef>
                <a:spcPts val="0"/>
              </a:spcBef>
              <a:buNone/>
              <a:defRPr sz="600" b="0" i="0">
                <a:solidFill>
                  <a:srgbClr val="929292"/>
                </a:solidFill>
                <a:latin typeface="Arial"/>
                <a:ea typeface="Arial"/>
                <a:cs typeface="Arial"/>
                <a:sym typeface="Arial"/>
              </a:defRPr>
            </a:lvl4pPr>
            <a:lvl5pPr marL="0" marR="0" lvl="4" indent="0" algn="r" rtl="0">
              <a:spcBef>
                <a:spcPts val="0"/>
              </a:spcBef>
              <a:buNone/>
              <a:defRPr sz="600" b="0" i="0">
                <a:solidFill>
                  <a:srgbClr val="929292"/>
                </a:solidFill>
                <a:latin typeface="Arial"/>
                <a:ea typeface="Arial"/>
                <a:cs typeface="Arial"/>
                <a:sym typeface="Arial"/>
              </a:defRPr>
            </a:lvl5pPr>
            <a:lvl6pPr marL="0" marR="0" lvl="5" indent="0" algn="r" rtl="0">
              <a:spcBef>
                <a:spcPts val="0"/>
              </a:spcBef>
              <a:buNone/>
              <a:defRPr sz="600" b="0" i="0">
                <a:solidFill>
                  <a:srgbClr val="929292"/>
                </a:solidFill>
                <a:latin typeface="Arial"/>
                <a:ea typeface="Arial"/>
                <a:cs typeface="Arial"/>
                <a:sym typeface="Arial"/>
              </a:defRPr>
            </a:lvl6pPr>
            <a:lvl7pPr marL="0" marR="0" lvl="6" indent="0" algn="r" rtl="0">
              <a:spcBef>
                <a:spcPts val="0"/>
              </a:spcBef>
              <a:buNone/>
              <a:defRPr sz="600" b="0" i="0">
                <a:solidFill>
                  <a:srgbClr val="929292"/>
                </a:solidFill>
                <a:latin typeface="Arial"/>
                <a:ea typeface="Arial"/>
                <a:cs typeface="Arial"/>
                <a:sym typeface="Arial"/>
              </a:defRPr>
            </a:lvl7pPr>
            <a:lvl8pPr marL="0" marR="0" lvl="7" indent="0" algn="r" rtl="0">
              <a:spcBef>
                <a:spcPts val="0"/>
              </a:spcBef>
              <a:buNone/>
              <a:defRPr sz="600" b="0" i="0">
                <a:solidFill>
                  <a:srgbClr val="929292"/>
                </a:solidFill>
                <a:latin typeface="Arial"/>
                <a:ea typeface="Arial"/>
                <a:cs typeface="Arial"/>
                <a:sym typeface="Arial"/>
              </a:defRPr>
            </a:lvl8pPr>
            <a:lvl9pPr marL="0" marR="0" lvl="8" indent="0" algn="r" rtl="0">
              <a:spcBef>
                <a:spcPts val="0"/>
              </a:spcBef>
              <a:buNone/>
              <a:defRPr sz="600" b="0" i="0">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8"/>
        <p:cNvGrpSpPr/>
        <p:nvPr/>
      </p:nvGrpSpPr>
      <p:grpSpPr>
        <a:xfrm>
          <a:off x="0" y="0"/>
          <a:ext cx="0" cy="0"/>
          <a:chOff x="0" y="0"/>
          <a:chExt cx="0" cy="0"/>
        </a:xfrm>
      </p:grpSpPr>
      <p:sp>
        <p:nvSpPr>
          <p:cNvPr id="79" name="Google Shape;79;p16"/>
          <p:cNvSpPr/>
          <p:nvPr/>
        </p:nvSpPr>
        <p:spPr>
          <a:xfrm>
            <a:off x="5636772" y="1691681"/>
            <a:ext cx="3507229" cy="3451820"/>
          </a:xfrm>
          <a:custGeom>
            <a:avLst/>
            <a:gdLst/>
            <a:ahLst/>
            <a:cxnLst/>
            <a:rect l="l" t="t" r="r" b="b"/>
            <a:pathLst>
              <a:path w="4676305" h="4602426" extrusionOk="0">
                <a:moveTo>
                  <a:pt x="4676305" y="0"/>
                </a:moveTo>
                <a:lnTo>
                  <a:pt x="4676305" y="2656059"/>
                </a:lnTo>
                <a:lnTo>
                  <a:pt x="4491197" y="2763226"/>
                </a:lnTo>
                <a:cubicBezTo>
                  <a:pt x="4219399" y="2920582"/>
                  <a:pt x="3884879" y="3114251"/>
                  <a:pt x="3473161" y="3352612"/>
                </a:cubicBezTo>
                <a:cubicBezTo>
                  <a:pt x="3473161" y="3352612"/>
                  <a:pt x="3473161" y="3352612"/>
                  <a:pt x="4650953" y="4032052"/>
                </a:cubicBezTo>
                <a:lnTo>
                  <a:pt x="4676305" y="4046677"/>
                </a:lnTo>
                <a:lnTo>
                  <a:pt x="4676305" y="4602426"/>
                </a:lnTo>
                <a:lnTo>
                  <a:pt x="1010917" y="4602426"/>
                </a:lnTo>
                <a:lnTo>
                  <a:pt x="937870" y="4560178"/>
                </a:lnTo>
                <a:cubicBezTo>
                  <a:pt x="822646" y="4493535"/>
                  <a:pt x="703705" y="4424742"/>
                  <a:pt x="580927" y="4353730"/>
                </a:cubicBezTo>
                <a:cubicBezTo>
                  <a:pt x="317790" y="4201633"/>
                  <a:pt x="136317" y="3961001"/>
                  <a:pt x="54654" y="3693129"/>
                </a:cubicBezTo>
                <a:cubicBezTo>
                  <a:pt x="13822" y="3568273"/>
                  <a:pt x="-2057" y="3441146"/>
                  <a:pt x="212" y="3316290"/>
                </a:cubicBezTo>
                <a:cubicBezTo>
                  <a:pt x="4749" y="3225486"/>
                  <a:pt x="18359" y="3132412"/>
                  <a:pt x="43312" y="3041607"/>
                </a:cubicBezTo>
                <a:cubicBezTo>
                  <a:pt x="120438" y="2760114"/>
                  <a:pt x="306448" y="2505861"/>
                  <a:pt x="580927" y="2346954"/>
                </a:cubicBezTo>
                <a:cubicBezTo>
                  <a:pt x="580927" y="2346954"/>
                  <a:pt x="580927" y="2346954"/>
                  <a:pt x="4509827" y="76845"/>
                </a:cubicBezTo>
                <a:cubicBezTo>
                  <a:pt x="4555762" y="50739"/>
                  <a:pt x="4602690" y="28037"/>
                  <a:pt x="4650292" y="8671"/>
                </a:cubicBezTo>
                <a:close/>
              </a:path>
            </a:pathLst>
          </a:custGeom>
          <a:solidFill>
            <a:srgbClr val="F2F5F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0" name="Google Shape;80;p16"/>
          <p:cNvSpPr/>
          <p:nvPr/>
        </p:nvSpPr>
        <p:spPr>
          <a:xfrm flipH="1">
            <a:off x="0" y="68579"/>
            <a:ext cx="3148378" cy="4651534"/>
          </a:xfrm>
          <a:custGeom>
            <a:avLst/>
            <a:gdLst/>
            <a:ahLst/>
            <a:cxnLst/>
            <a:rect l="l" t="t" r="r" b="b"/>
            <a:pathLst>
              <a:path w="1373" h="2026" extrusionOk="0">
                <a:moveTo>
                  <a:pt x="15" y="911"/>
                </a:moveTo>
                <a:cubicBezTo>
                  <a:pt x="6" y="941"/>
                  <a:pt x="2" y="971"/>
                  <a:pt x="1" y="1001"/>
                </a:cubicBezTo>
                <a:cubicBezTo>
                  <a:pt x="0" y="1043"/>
                  <a:pt x="5" y="1085"/>
                  <a:pt x="18" y="1125"/>
                </a:cubicBezTo>
                <a:cubicBezTo>
                  <a:pt x="33" y="1175"/>
                  <a:pt x="58" y="1221"/>
                  <a:pt x="92" y="1260"/>
                </a:cubicBezTo>
                <a:cubicBezTo>
                  <a:pt x="120" y="1293"/>
                  <a:pt x="153" y="1321"/>
                  <a:pt x="193" y="1344"/>
                </a:cubicBezTo>
                <a:cubicBezTo>
                  <a:pt x="1090" y="1862"/>
                  <a:pt x="1090" y="1862"/>
                  <a:pt x="1090" y="1862"/>
                </a:cubicBezTo>
                <a:cubicBezTo>
                  <a:pt x="1373" y="2026"/>
                  <a:pt x="1373" y="2026"/>
                  <a:pt x="1373" y="2026"/>
                </a:cubicBezTo>
                <a:cubicBezTo>
                  <a:pt x="1373" y="1143"/>
                  <a:pt x="1373" y="1143"/>
                  <a:pt x="1373" y="1143"/>
                </a:cubicBezTo>
                <a:cubicBezTo>
                  <a:pt x="1148" y="1013"/>
                  <a:pt x="1148" y="1013"/>
                  <a:pt x="1148" y="1013"/>
                </a:cubicBezTo>
                <a:cubicBezTo>
                  <a:pt x="1373" y="883"/>
                  <a:pt x="1373" y="883"/>
                  <a:pt x="1373" y="883"/>
                </a:cubicBezTo>
                <a:cubicBezTo>
                  <a:pt x="1373" y="0"/>
                  <a:pt x="1373" y="0"/>
                  <a:pt x="1373" y="0"/>
                </a:cubicBezTo>
                <a:cubicBezTo>
                  <a:pt x="193" y="681"/>
                  <a:pt x="193" y="681"/>
                  <a:pt x="193" y="681"/>
                </a:cubicBezTo>
                <a:cubicBezTo>
                  <a:pt x="101" y="734"/>
                  <a:pt x="40" y="817"/>
                  <a:pt x="15" y="911"/>
                </a:cubicBezTo>
                <a:close/>
              </a:path>
            </a:pathLst>
          </a:custGeom>
          <a:solidFill>
            <a:srgbClr val="2BB5E8">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1" name="Google Shape;81;p16"/>
          <p:cNvSpPr/>
          <p:nvPr/>
        </p:nvSpPr>
        <p:spPr>
          <a:xfrm>
            <a:off x="6824193" y="1"/>
            <a:ext cx="2319807" cy="2285290"/>
          </a:xfrm>
          <a:custGeom>
            <a:avLst/>
            <a:gdLst/>
            <a:ahLst/>
            <a:cxnLst/>
            <a:rect l="l" t="t" r="r" b="b"/>
            <a:pathLst>
              <a:path w="3093076" h="3047053" extrusionOk="0">
                <a:moveTo>
                  <a:pt x="83819" y="0"/>
                </a:moveTo>
                <a:lnTo>
                  <a:pt x="2605289" y="0"/>
                </a:lnTo>
                <a:lnTo>
                  <a:pt x="2740383" y="79060"/>
                </a:lnTo>
                <a:cubicBezTo>
                  <a:pt x="2799635" y="113735"/>
                  <a:pt x="2860929" y="149606"/>
                  <a:pt x="2924337" y="186713"/>
                </a:cubicBezTo>
                <a:lnTo>
                  <a:pt x="3093076" y="285463"/>
                </a:lnTo>
                <a:lnTo>
                  <a:pt x="3093076" y="1745768"/>
                </a:lnTo>
                <a:lnTo>
                  <a:pt x="3042135" y="1775580"/>
                </a:lnTo>
                <a:cubicBezTo>
                  <a:pt x="2753558" y="1944461"/>
                  <a:pt x="2176404" y="2282223"/>
                  <a:pt x="1022097" y="2957747"/>
                </a:cubicBezTo>
                <a:cubicBezTo>
                  <a:pt x="701031" y="3141981"/>
                  <a:pt x="272943" y="3034511"/>
                  <a:pt x="89477" y="2696749"/>
                </a:cubicBezTo>
                <a:cubicBezTo>
                  <a:pt x="-93989" y="2374340"/>
                  <a:pt x="13033" y="1959814"/>
                  <a:pt x="334099" y="1760227"/>
                </a:cubicBezTo>
                <a:cubicBezTo>
                  <a:pt x="334099" y="1760227"/>
                  <a:pt x="334099" y="1760227"/>
                  <a:pt x="1633651" y="1007939"/>
                </a:cubicBezTo>
                <a:cubicBezTo>
                  <a:pt x="1633651" y="1007939"/>
                  <a:pt x="1633651" y="1007939"/>
                  <a:pt x="334099" y="271004"/>
                </a:cubicBezTo>
                <a:cubicBezTo>
                  <a:pt x="253832" y="221107"/>
                  <a:pt x="186944" y="157777"/>
                  <a:pt x="134627" y="85811"/>
                </a:cubicBezTo>
                <a:close/>
              </a:path>
            </a:pathLst>
          </a:custGeom>
          <a:solidFill>
            <a:schemeClr val="accent1">
              <a:alpha val="902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2" name="Google Shape;82;p16"/>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3" name="Google Shape;83;p16"/>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6"/>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
        <p:nvSpPr>
          <p:cNvPr id="85" name="Google Shape;85;p16"/>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genda-Summit2019">
  <p:cSld name="Agenda-Summit2019">
    <p:spTree>
      <p:nvGrpSpPr>
        <p:cNvPr id="1" name="Shape 222"/>
        <p:cNvGrpSpPr/>
        <p:nvPr/>
      </p:nvGrpSpPr>
      <p:grpSpPr>
        <a:xfrm>
          <a:off x="0" y="0"/>
          <a:ext cx="0" cy="0"/>
          <a:chOff x="0" y="0"/>
          <a:chExt cx="0" cy="0"/>
        </a:xfrm>
      </p:grpSpPr>
      <p:pic>
        <p:nvPicPr>
          <p:cNvPr id="223" name="Google Shape;223;p35"/>
          <p:cNvPicPr preferRelativeResize="0"/>
          <p:nvPr/>
        </p:nvPicPr>
        <p:blipFill rotWithShape="1">
          <a:blip r:embed="rId2">
            <a:alphaModFix amt="39000"/>
          </a:blip>
          <a:srcRect/>
          <a:stretch/>
        </p:blipFill>
        <p:spPr>
          <a:xfrm>
            <a:off x="0" y="0"/>
            <a:ext cx="9144002" cy="5143501"/>
          </a:xfrm>
          <a:prstGeom prst="rect">
            <a:avLst/>
          </a:prstGeom>
          <a:noFill/>
          <a:ln>
            <a:noFill/>
          </a:ln>
        </p:spPr>
      </p:pic>
      <p:sp>
        <p:nvSpPr>
          <p:cNvPr id="224" name="Google Shape;224;p35"/>
          <p:cNvSpPr txBox="1">
            <a:spLocks noGrp="1"/>
          </p:cNvSpPr>
          <p:nvPr>
            <p:ph type="body" idx="1"/>
          </p:nvPr>
        </p:nvSpPr>
        <p:spPr>
          <a:xfrm>
            <a:off x="277178" y="231569"/>
            <a:ext cx="8589600" cy="6960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25" name="Google Shape;225;p35"/>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26" name="Google Shape;226;p35"/>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
        <p:nvSpPr>
          <p:cNvPr id="227" name="Google Shape;227;p35"/>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228"/>
        <p:cNvGrpSpPr/>
        <p:nvPr/>
      </p:nvGrpSpPr>
      <p:grpSpPr>
        <a:xfrm>
          <a:off x="0" y="0"/>
          <a:ext cx="0" cy="0"/>
          <a:chOff x="0" y="0"/>
          <a:chExt cx="0" cy="0"/>
        </a:xfrm>
      </p:grpSpPr>
      <p:sp>
        <p:nvSpPr>
          <p:cNvPr id="229" name="Google Shape;229;p36"/>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230" name="Google Shape;230;p36"/>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231" name="Google Shape;231;p36"/>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232" name="Google Shape;232;p36"/>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233" name="Google Shape;233;p36"/>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234" name="Google Shape;234;p36"/>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235" name="Google Shape;235;p36"/>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236" name="Google Shape;236;p36"/>
          <p:cNvSpPr/>
          <p:nvPr/>
        </p:nvSpPr>
        <p:spPr>
          <a:xfrm>
            <a:off x="4574381" y="2416970"/>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237" name="Google Shape;237;p36"/>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238" name="Google Shape;238;p36"/>
          <p:cNvSpPr txBox="1">
            <a:spLocks noGrp="1"/>
          </p:cNvSpPr>
          <p:nvPr>
            <p:ph type="body" idx="1"/>
          </p:nvPr>
        </p:nvSpPr>
        <p:spPr>
          <a:xfrm>
            <a:off x="4819650" y="904875"/>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400"/>
              <a:buFont typeface="Arial"/>
              <a:buNone/>
              <a:defRPr sz="1400">
                <a:solidFill>
                  <a:schemeClr val="lt1"/>
                </a:solidFill>
              </a:defRPr>
            </a:lvl1pPr>
            <a:lvl2pPr marL="914400" lvl="1" indent="-228600" algn="l" rtl="0">
              <a:lnSpc>
                <a:spcPct val="90000"/>
              </a:lnSpc>
              <a:spcBef>
                <a:spcPts val="375"/>
              </a:spcBef>
              <a:spcAft>
                <a:spcPts val="0"/>
              </a:spcAft>
              <a:buClr>
                <a:schemeClr val="lt1"/>
              </a:buClr>
              <a:buSzPts val="1400"/>
              <a:buFont typeface="Arial"/>
              <a:buNone/>
              <a:defRPr>
                <a:solidFill>
                  <a:schemeClr val="lt1"/>
                </a:solidFill>
              </a:defRPr>
            </a:lvl2pPr>
            <a:lvl3pPr marL="1371600" lvl="2" indent="-228600" algn="l" rtl="0">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rtl="0">
              <a:lnSpc>
                <a:spcPct val="90000"/>
              </a:lnSpc>
              <a:spcBef>
                <a:spcPts val="375"/>
              </a:spcBef>
              <a:spcAft>
                <a:spcPts val="0"/>
              </a:spcAft>
              <a:buClr>
                <a:schemeClr val="lt1"/>
              </a:buClr>
              <a:buSzPts val="1200"/>
              <a:buFont typeface="Arial"/>
              <a:buNone/>
              <a:defRPr>
                <a:solidFill>
                  <a:schemeClr val="lt1"/>
                </a:solidFill>
              </a:defRPr>
            </a:lvl4pPr>
            <a:lvl5pPr marL="2286000" lvl="4" indent="-228600" algn="l" rtl="0">
              <a:lnSpc>
                <a:spcPct val="90000"/>
              </a:lnSpc>
              <a:spcBef>
                <a:spcPts val="375"/>
              </a:spcBef>
              <a:spcAft>
                <a:spcPts val="0"/>
              </a:spcAft>
              <a:buClr>
                <a:schemeClr val="lt1"/>
              </a:buClr>
              <a:buSzPts val="1200"/>
              <a:buFont typeface="Arial"/>
              <a:buNone/>
              <a:defRPr>
                <a:solidFill>
                  <a:schemeClr val="lt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39" name="Google Shape;239;p36"/>
          <p:cNvSpPr/>
          <p:nvPr/>
        </p:nvSpPr>
        <p:spPr>
          <a:xfrm>
            <a:off x="6491288" y="2753536"/>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240" name="Google Shape;240;p36"/>
          <p:cNvSpPr txBox="1">
            <a:spLocks noGrp="1"/>
          </p:cNvSpPr>
          <p:nvPr>
            <p:ph type="body" idx="2"/>
          </p:nvPr>
        </p:nvSpPr>
        <p:spPr>
          <a:xfrm>
            <a:off x="302895" y="384572"/>
            <a:ext cx="3997500" cy="5430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1" name="Google Shape;241;p36"/>
          <p:cNvSpPr txBox="1">
            <a:spLocks noGrp="1"/>
          </p:cNvSpPr>
          <p:nvPr>
            <p:ph type="body" idx="3"/>
          </p:nvPr>
        </p:nvSpPr>
        <p:spPr>
          <a:xfrm>
            <a:off x="304563" y="937498"/>
            <a:ext cx="40044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rgbClr val="5B5B5B"/>
              </a:buClr>
              <a:buSzPts val="1500"/>
              <a:buNone/>
              <a:defRPr sz="1500">
                <a:solidFill>
                  <a:srgbClr val="5B5B5B"/>
                </a:solidFil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2" name="Google Shape;242;p36"/>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243" name="Google Shape;243;p36"/>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rgbClr val="929292"/>
                </a:solidFill>
                <a:latin typeface="Arial"/>
                <a:ea typeface="Arial"/>
                <a:cs typeface="Arial"/>
                <a:sym typeface="Arial"/>
              </a:rPr>
              <a:t>© 2019 Snowflake Inc. All Rights Reserved</a:t>
            </a:r>
            <a:endParaRPr sz="600">
              <a:solidFill>
                <a:srgbClr val="929292"/>
              </a:solidFill>
              <a:latin typeface="Arial"/>
              <a:ea typeface="Arial"/>
              <a:cs typeface="Arial"/>
              <a:sym typeface="Arial"/>
            </a:endParaRPr>
          </a:p>
        </p:txBody>
      </p:sp>
      <p:sp>
        <p:nvSpPr>
          <p:cNvPr id="244" name="Google Shape;244;p36"/>
          <p:cNvSpPr txBox="1"/>
          <p:nvPr/>
        </p:nvSpPr>
        <p:spPr>
          <a:xfrm>
            <a:off x="8390386" y="4898914"/>
            <a:ext cx="473700" cy="9240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 sz="600" b="0" i="0">
                <a:solidFill>
                  <a:schemeClr val="lt1"/>
                </a:solidFill>
                <a:latin typeface="Arial"/>
                <a:ea typeface="Arial"/>
                <a:cs typeface="Arial"/>
                <a:sym typeface="Arial"/>
              </a:rPr>
              <a:t>‹#›</a:t>
            </a:fld>
            <a:endParaRPr sz="600" b="0" i="0">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245"/>
        <p:cNvGrpSpPr/>
        <p:nvPr/>
      </p:nvGrpSpPr>
      <p:grpSpPr>
        <a:xfrm>
          <a:off x="0" y="0"/>
          <a:ext cx="0" cy="0"/>
          <a:chOff x="0" y="0"/>
          <a:chExt cx="0" cy="0"/>
        </a:xfrm>
      </p:grpSpPr>
      <p:sp>
        <p:nvSpPr>
          <p:cNvPr id="246" name="Google Shape;246;p37"/>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47" name="Google Shape;247;p37"/>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248" name="Google Shape;248;p37"/>
          <p:cNvGrpSpPr/>
          <p:nvPr/>
        </p:nvGrpSpPr>
        <p:grpSpPr>
          <a:xfrm>
            <a:off x="0" y="0"/>
            <a:ext cx="9142050" cy="5143575"/>
            <a:chOff x="0" y="0"/>
            <a:chExt cx="12189400" cy="6858100"/>
          </a:xfrm>
        </p:grpSpPr>
        <p:cxnSp>
          <p:nvCxnSpPr>
            <p:cNvPr id="249" name="Google Shape;249;p37"/>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50" name="Google Shape;250;p37"/>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51" name="Google Shape;251;p37"/>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52" name="Google Shape;252;p37"/>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253" name="Google Shape;253;p37"/>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254"/>
        <p:cNvGrpSpPr/>
        <p:nvPr/>
      </p:nvGrpSpPr>
      <p:grpSpPr>
        <a:xfrm>
          <a:off x="0" y="0"/>
          <a:ext cx="0" cy="0"/>
          <a:chOff x="0" y="0"/>
          <a:chExt cx="0" cy="0"/>
        </a:xfrm>
      </p:grpSpPr>
      <p:sp>
        <p:nvSpPr>
          <p:cNvPr id="255" name="Google Shape;255;p38"/>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56" name="Google Shape;256;p38"/>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257" name="Google Shape;257;p38"/>
          <p:cNvGrpSpPr/>
          <p:nvPr/>
        </p:nvGrpSpPr>
        <p:grpSpPr>
          <a:xfrm>
            <a:off x="0" y="0"/>
            <a:ext cx="9142050" cy="5143575"/>
            <a:chOff x="0" y="0"/>
            <a:chExt cx="12189400" cy="6858100"/>
          </a:xfrm>
        </p:grpSpPr>
        <p:cxnSp>
          <p:nvCxnSpPr>
            <p:cNvPr id="258" name="Google Shape;258;p38"/>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259" name="Google Shape;259;p38"/>
            <p:cNvCxnSpPr/>
            <p:nvPr/>
          </p:nvCxnSpPr>
          <p:spPr>
            <a:xfrm>
              <a:off x="6096000" y="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cxnSp>
          <p:nvCxnSpPr>
            <p:cNvPr id="260" name="Google Shape;260;p38"/>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61" name="Google Shape;261;p38"/>
            <p:cNvCxnSpPr/>
            <p:nvPr/>
          </p:nvCxnSpPr>
          <p:spPr>
            <a:xfrm>
              <a:off x="6096000" y="534670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grpSp>
      <p:sp>
        <p:nvSpPr>
          <p:cNvPr id="262" name="Google Shape;262;p38"/>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 Tangerine">
  <p:cSld name="Quote - Tangerine">
    <p:bg>
      <p:bgPr>
        <a:solidFill>
          <a:schemeClr val="accent4"/>
        </a:solidFill>
        <a:effectLst/>
      </p:bgPr>
    </p:bg>
    <p:spTree>
      <p:nvGrpSpPr>
        <p:cNvPr id="1" name="Shape 263"/>
        <p:cNvGrpSpPr/>
        <p:nvPr/>
      </p:nvGrpSpPr>
      <p:grpSpPr>
        <a:xfrm>
          <a:off x="0" y="0"/>
          <a:ext cx="0" cy="0"/>
          <a:chOff x="0" y="0"/>
          <a:chExt cx="0" cy="0"/>
        </a:xfrm>
      </p:grpSpPr>
      <p:sp>
        <p:nvSpPr>
          <p:cNvPr id="264" name="Google Shape;264;p39"/>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65" name="Google Shape;265;p39"/>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266" name="Google Shape;266;p39"/>
          <p:cNvGrpSpPr/>
          <p:nvPr/>
        </p:nvGrpSpPr>
        <p:grpSpPr>
          <a:xfrm>
            <a:off x="0" y="0"/>
            <a:ext cx="9142050" cy="5143575"/>
            <a:chOff x="0" y="0"/>
            <a:chExt cx="12189400" cy="6858100"/>
          </a:xfrm>
        </p:grpSpPr>
        <p:cxnSp>
          <p:nvCxnSpPr>
            <p:cNvPr id="267" name="Google Shape;267;p39"/>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268" name="Google Shape;268;p39"/>
            <p:cNvCxnSpPr/>
            <p:nvPr/>
          </p:nvCxnSpPr>
          <p:spPr>
            <a:xfrm>
              <a:off x="6096000" y="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cxnSp>
          <p:nvCxnSpPr>
            <p:cNvPr id="269" name="Google Shape;269;p39"/>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70" name="Google Shape;270;p39"/>
            <p:cNvCxnSpPr/>
            <p:nvPr/>
          </p:nvCxnSpPr>
          <p:spPr>
            <a:xfrm>
              <a:off x="6096000" y="534670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grpSp>
      <p:sp>
        <p:nvSpPr>
          <p:cNvPr id="271" name="Google Shape;271;p39"/>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272"/>
        <p:cNvGrpSpPr/>
        <p:nvPr/>
      </p:nvGrpSpPr>
      <p:grpSpPr>
        <a:xfrm>
          <a:off x="0" y="0"/>
          <a:ext cx="0" cy="0"/>
          <a:chOff x="0" y="0"/>
          <a:chExt cx="0" cy="0"/>
        </a:xfrm>
      </p:grpSpPr>
      <p:sp>
        <p:nvSpPr>
          <p:cNvPr id="273" name="Google Shape;273;p40"/>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4" name="Google Shape;274;p40"/>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275" name="Google Shape;275;p40"/>
          <p:cNvGrpSpPr/>
          <p:nvPr/>
        </p:nvGrpSpPr>
        <p:grpSpPr>
          <a:xfrm>
            <a:off x="0" y="0"/>
            <a:ext cx="9142050" cy="5143575"/>
            <a:chOff x="0" y="0"/>
            <a:chExt cx="12189400" cy="6858100"/>
          </a:xfrm>
        </p:grpSpPr>
        <p:cxnSp>
          <p:nvCxnSpPr>
            <p:cNvPr id="276" name="Google Shape;276;p40"/>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277" name="Google Shape;277;p40"/>
            <p:cNvCxnSpPr/>
            <p:nvPr/>
          </p:nvCxnSpPr>
          <p:spPr>
            <a:xfrm>
              <a:off x="6096000" y="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cxnSp>
          <p:nvCxnSpPr>
            <p:cNvPr id="278" name="Google Shape;278;p40"/>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79" name="Google Shape;279;p40"/>
            <p:cNvCxnSpPr/>
            <p:nvPr/>
          </p:nvCxnSpPr>
          <p:spPr>
            <a:xfrm>
              <a:off x="6096000" y="534670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grpSp>
      <p:sp>
        <p:nvSpPr>
          <p:cNvPr id="280" name="Google Shape;280;p40"/>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281"/>
        <p:cNvGrpSpPr/>
        <p:nvPr/>
      </p:nvGrpSpPr>
      <p:grpSpPr>
        <a:xfrm>
          <a:off x="0" y="0"/>
          <a:ext cx="0" cy="0"/>
          <a:chOff x="0" y="0"/>
          <a:chExt cx="0" cy="0"/>
        </a:xfrm>
      </p:grpSpPr>
      <p:sp>
        <p:nvSpPr>
          <p:cNvPr id="282" name="Google Shape;282;p41"/>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83" name="Google Shape;283;p41"/>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284" name="Google Shape;284;p41"/>
          <p:cNvGrpSpPr/>
          <p:nvPr/>
        </p:nvGrpSpPr>
        <p:grpSpPr>
          <a:xfrm>
            <a:off x="0" y="0"/>
            <a:ext cx="9142050" cy="5143575"/>
            <a:chOff x="0" y="0"/>
            <a:chExt cx="12189400" cy="6858100"/>
          </a:xfrm>
        </p:grpSpPr>
        <p:cxnSp>
          <p:nvCxnSpPr>
            <p:cNvPr id="285" name="Google Shape;285;p41"/>
            <p:cNvCxnSpPr/>
            <p:nvPr/>
          </p:nvCxnSpPr>
          <p:spPr>
            <a:xfrm>
              <a:off x="0" y="3435350"/>
              <a:ext cx="1508700" cy="0"/>
            </a:xfrm>
            <a:prstGeom prst="straightConnector1">
              <a:avLst/>
            </a:prstGeom>
            <a:noFill/>
            <a:ln w="28575" cap="flat" cmpd="sng">
              <a:solidFill>
                <a:schemeClr val="lt1">
                  <a:alpha val="80000"/>
                </a:schemeClr>
              </a:solidFill>
              <a:prstDash val="solid"/>
              <a:miter lim="800000"/>
              <a:headEnd type="none" w="sm" len="sm"/>
              <a:tailEnd type="none" w="sm" len="sm"/>
            </a:ln>
          </p:spPr>
        </p:cxnSp>
        <p:cxnSp>
          <p:nvCxnSpPr>
            <p:cNvPr id="286" name="Google Shape;286;p41"/>
            <p:cNvCxnSpPr/>
            <p:nvPr/>
          </p:nvCxnSpPr>
          <p:spPr>
            <a:xfrm>
              <a:off x="6096000" y="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cxnSp>
          <p:nvCxnSpPr>
            <p:cNvPr id="287" name="Google Shape;287;p41"/>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288" name="Google Shape;288;p41"/>
            <p:cNvCxnSpPr/>
            <p:nvPr/>
          </p:nvCxnSpPr>
          <p:spPr>
            <a:xfrm>
              <a:off x="6096000" y="5346700"/>
              <a:ext cx="0" cy="1511400"/>
            </a:xfrm>
            <a:prstGeom prst="straightConnector1">
              <a:avLst/>
            </a:prstGeom>
            <a:noFill/>
            <a:ln w="28575" cap="flat" cmpd="sng">
              <a:solidFill>
                <a:schemeClr val="lt1">
                  <a:alpha val="78820"/>
                </a:schemeClr>
              </a:solidFill>
              <a:prstDash val="solid"/>
              <a:miter lim="800000"/>
              <a:headEnd type="none" w="sm" len="sm"/>
              <a:tailEnd type="none" w="sm" len="sm"/>
            </a:ln>
          </p:spPr>
        </p:cxnSp>
      </p:grpSp>
      <p:sp>
        <p:nvSpPr>
          <p:cNvPr id="289" name="Google Shape;289;p41"/>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1"/>
                </a:solidFill>
                <a:latin typeface="Arial"/>
                <a:ea typeface="Arial"/>
                <a:cs typeface="Arial"/>
                <a:sym typeface="Arial"/>
              </a:rPr>
              <a:t>© 2019 Snowflake Inc. All Rights Reserved</a:t>
            </a:r>
            <a:endParaRPr sz="6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ll">
  <p:cSld name="Null">
    <p:bg>
      <p:bgPr>
        <a:solidFill>
          <a:srgbClr val="003545"/>
        </a:solidFill>
        <a:effectLst/>
      </p:bgPr>
    </p:bg>
    <p:spTree>
      <p:nvGrpSpPr>
        <p:cNvPr id="1" name="Shape 29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Dark">
  <p:cSld name="Title - Dark">
    <p:bg>
      <p:bgPr>
        <a:solidFill>
          <a:srgbClr val="196393"/>
        </a:solidFill>
        <a:effectLst/>
      </p:bgPr>
    </p:bg>
    <p:spTree>
      <p:nvGrpSpPr>
        <p:cNvPr id="1" name="Shape 294"/>
        <p:cNvGrpSpPr/>
        <p:nvPr/>
      </p:nvGrpSpPr>
      <p:grpSpPr>
        <a:xfrm>
          <a:off x="0" y="0"/>
          <a:ext cx="0" cy="0"/>
          <a:chOff x="0" y="0"/>
          <a:chExt cx="0" cy="0"/>
        </a:xfrm>
      </p:grpSpPr>
      <p:sp>
        <p:nvSpPr>
          <p:cNvPr id="295" name="Google Shape;295;p44"/>
          <p:cNvSpPr/>
          <p:nvPr/>
        </p:nvSpPr>
        <p:spPr>
          <a:xfrm>
            <a:off x="1" y="0"/>
            <a:ext cx="7842147" cy="5143500"/>
          </a:xfrm>
          <a:custGeom>
            <a:avLst/>
            <a:gdLst/>
            <a:ahLst/>
            <a:cxnLst/>
            <a:rect l="l" t="t" r="r" b="b"/>
            <a:pathLst>
              <a:path w="10456196" h="6858000" extrusionOk="0">
                <a:moveTo>
                  <a:pt x="2470620" y="0"/>
                </a:moveTo>
                <a:lnTo>
                  <a:pt x="10217394" y="0"/>
                </a:lnTo>
                <a:lnTo>
                  <a:pt x="10241012" y="42482"/>
                </a:lnTo>
                <a:cubicBezTo>
                  <a:pt x="10300310" y="162253"/>
                  <a:pt x="10348047" y="287246"/>
                  <a:pt x="10383849" y="415598"/>
                </a:cubicBezTo>
                <a:cubicBezTo>
                  <a:pt x="10425619" y="576784"/>
                  <a:pt x="10449487" y="743939"/>
                  <a:pt x="10455454" y="911095"/>
                </a:cubicBezTo>
                <a:cubicBezTo>
                  <a:pt x="10461421" y="1137949"/>
                  <a:pt x="10431586" y="1370773"/>
                  <a:pt x="10359981" y="1591657"/>
                </a:cubicBezTo>
                <a:cubicBezTo>
                  <a:pt x="10210804" y="2081184"/>
                  <a:pt x="9882615" y="2516983"/>
                  <a:pt x="9405249" y="2791595"/>
                </a:cubicBezTo>
                <a:cubicBezTo>
                  <a:pt x="9405249" y="2791595"/>
                  <a:pt x="9405249" y="2791595"/>
                  <a:pt x="2603651" y="6726395"/>
                </a:cubicBezTo>
                <a:lnTo>
                  <a:pt x="2376162" y="6858000"/>
                </a:lnTo>
                <a:lnTo>
                  <a:pt x="76936" y="6858000"/>
                </a:lnTo>
                <a:lnTo>
                  <a:pt x="70616" y="6854151"/>
                </a:lnTo>
                <a:lnTo>
                  <a:pt x="0" y="6804517"/>
                </a:lnTo>
                <a:lnTo>
                  <a:pt x="0" y="3388185"/>
                </a:lnTo>
                <a:lnTo>
                  <a:pt x="174188" y="3275152"/>
                </a:lnTo>
                <a:cubicBezTo>
                  <a:pt x="174188" y="3275152"/>
                  <a:pt x="174188" y="3275152"/>
                  <a:pt x="4160192" y="976763"/>
                </a:cubicBezTo>
                <a:cubicBezTo>
                  <a:pt x="4160192" y="976763"/>
                  <a:pt x="4160192" y="976763"/>
                  <a:pt x="2478597" y="4612"/>
                </a:cubicBezTo>
                <a:close/>
              </a:path>
            </a:pathLst>
          </a:cu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296" name="Google Shape;296;p44"/>
          <p:cNvSpPr/>
          <p:nvPr/>
        </p:nvSpPr>
        <p:spPr>
          <a:xfrm>
            <a:off x="5088711" y="1779010"/>
            <a:ext cx="4055290" cy="3364491"/>
          </a:xfrm>
          <a:custGeom>
            <a:avLst/>
            <a:gdLst/>
            <a:ahLst/>
            <a:cxnLst/>
            <a:rect l="l" t="t" r="r" b="b"/>
            <a:pathLst>
              <a:path w="5407053" h="4485988" extrusionOk="0">
                <a:moveTo>
                  <a:pt x="5407053" y="0"/>
                </a:moveTo>
                <a:lnTo>
                  <a:pt x="5407053" y="2807457"/>
                </a:lnTo>
                <a:lnTo>
                  <a:pt x="5303067" y="2867417"/>
                </a:lnTo>
                <a:cubicBezTo>
                  <a:pt x="4954141" y="3068613"/>
                  <a:pt x="4468679" y="3348537"/>
                  <a:pt x="3793254" y="3737997"/>
                </a:cubicBezTo>
                <a:cubicBezTo>
                  <a:pt x="3793254" y="3737997"/>
                  <a:pt x="3793254" y="3737997"/>
                  <a:pt x="5081370" y="4482673"/>
                </a:cubicBezTo>
                <a:lnTo>
                  <a:pt x="5087105" y="4485988"/>
                </a:lnTo>
                <a:lnTo>
                  <a:pt x="243147" y="4485988"/>
                </a:lnTo>
                <a:lnTo>
                  <a:pt x="188432" y="4406627"/>
                </a:lnTo>
                <a:cubicBezTo>
                  <a:pt x="124479" y="4303530"/>
                  <a:pt x="75945" y="4192087"/>
                  <a:pt x="43589" y="4076092"/>
                </a:cubicBezTo>
                <a:cubicBezTo>
                  <a:pt x="18424" y="3978979"/>
                  <a:pt x="4043" y="3878271"/>
                  <a:pt x="448" y="3777562"/>
                </a:cubicBezTo>
                <a:cubicBezTo>
                  <a:pt x="-3147" y="3640885"/>
                  <a:pt x="14829" y="3500612"/>
                  <a:pt x="57970" y="3367533"/>
                </a:cubicBezTo>
                <a:cubicBezTo>
                  <a:pt x="147846" y="3072599"/>
                  <a:pt x="345576" y="2810037"/>
                  <a:pt x="633182" y="2644587"/>
                </a:cubicBezTo>
                <a:cubicBezTo>
                  <a:pt x="633182" y="2644587"/>
                  <a:pt x="633182" y="2644587"/>
                  <a:pt x="4929299" y="159235"/>
                </a:cubicBezTo>
                <a:cubicBezTo>
                  <a:pt x="5080292" y="72913"/>
                  <a:pt x="5239374" y="20985"/>
                  <a:pt x="5400478" y="416"/>
                </a:cubicBezTo>
                <a:close/>
              </a:path>
            </a:pathLst>
          </a:custGeom>
          <a:solidFill>
            <a:srgbClr val="BFBFBF">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297" name="Google Shape;297;p44"/>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98" name="Google Shape;298;p44"/>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75"/>
              <a:buNone/>
              <a:defRPr sz="1575">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99" name="Google Shape;299;p44"/>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0" name="Google Shape;300;p44"/>
          <p:cNvSpPr/>
          <p:nvPr/>
        </p:nvSpPr>
        <p:spPr>
          <a:xfrm>
            <a:off x="488157" y="500063"/>
            <a:ext cx="2009088" cy="459489"/>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301" name="Google Shape;301;p44"/>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u="none" strike="noStrike" cap="none">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302"/>
        <p:cNvGrpSpPr/>
        <p:nvPr/>
      </p:nvGrpSpPr>
      <p:grpSpPr>
        <a:xfrm>
          <a:off x="0" y="0"/>
          <a:ext cx="0" cy="0"/>
          <a:chOff x="0" y="0"/>
          <a:chExt cx="0" cy="0"/>
        </a:xfrm>
      </p:grpSpPr>
      <p:sp>
        <p:nvSpPr>
          <p:cNvPr id="303" name="Google Shape;303;p45"/>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4" name="Google Shape;304;p45"/>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05" name="Google Shape;305;p45"/>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06" name="Google Shape;306;p45"/>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07" name="Google Shape;307;p45"/>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ulti-use layout no dice Light SKO">
  <p:cSld name="Multi-use layout no dice Light SKO">
    <p:bg>
      <p:bgPr>
        <a:solidFill>
          <a:schemeClr val="lt1"/>
        </a:solidFill>
        <a:effectLst/>
      </p:bgPr>
    </p:bg>
    <p:spTree>
      <p:nvGrpSpPr>
        <p:cNvPr id="1" name="Shape 86"/>
        <p:cNvGrpSpPr/>
        <p:nvPr/>
      </p:nvGrpSpPr>
      <p:grpSpPr>
        <a:xfrm>
          <a:off x="0" y="0"/>
          <a:ext cx="0" cy="0"/>
          <a:chOff x="0" y="0"/>
          <a:chExt cx="0" cy="0"/>
        </a:xfrm>
      </p:grpSpPr>
      <p:sp>
        <p:nvSpPr>
          <p:cNvPr id="87" name="Google Shape;87;p17"/>
          <p:cNvSpPr txBox="1">
            <a:spLocks noGrp="1"/>
          </p:cNvSpPr>
          <p:nvPr>
            <p:ph type="body" idx="1"/>
          </p:nvPr>
        </p:nvSpPr>
        <p:spPr>
          <a:xfrm>
            <a:off x="285750" y="384572"/>
            <a:ext cx="8572500" cy="541800"/>
          </a:xfrm>
          <a:prstGeom prst="rect">
            <a:avLst/>
          </a:prstGeom>
          <a:noFill/>
          <a:ln>
            <a:noFill/>
          </a:ln>
        </p:spPr>
        <p:txBody>
          <a:bodyPr spcFirstLastPara="1" wrap="square" lIns="68575" tIns="34275" rIns="68575" bIns="34275" anchor="b" anchorCtr="0">
            <a:noAutofit/>
          </a:bodyPr>
          <a:lstStyle>
            <a:lvl1pPr marL="457200" lvl="0" indent="-228600" algn="ctr" rtl="0">
              <a:lnSpc>
                <a:spcPct val="90000"/>
              </a:lnSpc>
              <a:spcBef>
                <a:spcPts val="800"/>
              </a:spcBef>
              <a:spcAft>
                <a:spcPts val="0"/>
              </a:spcAft>
              <a:buSzPts val="1400"/>
              <a:buNone/>
              <a:defRPr sz="2700" b="1" i="0" cap="none">
                <a:solidFill>
                  <a:schemeClr val="dk1"/>
                </a:solidFill>
                <a:latin typeface="Arial"/>
                <a:ea typeface="Arial"/>
                <a:cs typeface="Arial"/>
                <a:sym typeface="Arial"/>
              </a:defRPr>
            </a:lvl1pPr>
            <a:lvl2pPr marL="914400" lvl="1" indent="-304800" algn="l" rtl="0">
              <a:lnSpc>
                <a:spcPct val="90000"/>
              </a:lnSpc>
              <a:spcBef>
                <a:spcPts val="400"/>
              </a:spcBef>
              <a:spcAft>
                <a:spcPts val="0"/>
              </a:spcAft>
              <a:buSzPts val="1200"/>
              <a:buChar char="•"/>
              <a:defRPr/>
            </a:lvl2pPr>
            <a:lvl3pPr marL="1371600" lvl="2" indent="-304800" algn="l" rtl="0">
              <a:lnSpc>
                <a:spcPct val="90000"/>
              </a:lnSpc>
              <a:spcBef>
                <a:spcPts val="400"/>
              </a:spcBef>
              <a:spcAft>
                <a:spcPts val="0"/>
              </a:spcAft>
              <a:buSzPts val="1200"/>
              <a:buChar char="•"/>
              <a:defRPr/>
            </a:lvl3pPr>
            <a:lvl4pPr marL="1828800" lvl="3" indent="-304800" algn="l" rtl="0">
              <a:lnSpc>
                <a:spcPct val="90000"/>
              </a:lnSpc>
              <a:spcBef>
                <a:spcPts val="400"/>
              </a:spcBef>
              <a:spcAft>
                <a:spcPts val="0"/>
              </a:spcAft>
              <a:buSzPts val="1200"/>
              <a:buChar char="•"/>
              <a:defRPr/>
            </a:lvl4pPr>
            <a:lvl5pPr marL="2286000" lvl="4" indent="-304800" algn="l" rtl="0">
              <a:lnSpc>
                <a:spcPct val="90000"/>
              </a:lnSpc>
              <a:spcBef>
                <a:spcPts val="400"/>
              </a:spcBef>
              <a:spcAft>
                <a:spcPts val="0"/>
              </a:spcAft>
              <a:buSzPts val="12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8" name="Google Shape;88;p17"/>
          <p:cNvSpPr txBox="1">
            <a:spLocks noGrp="1"/>
          </p:cNvSpPr>
          <p:nvPr>
            <p:ph type="body" idx="2"/>
          </p:nvPr>
        </p:nvSpPr>
        <p:spPr>
          <a:xfrm>
            <a:off x="285750" y="946405"/>
            <a:ext cx="8572500" cy="2949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800"/>
              </a:spcBef>
              <a:spcAft>
                <a:spcPts val="0"/>
              </a:spcAft>
              <a:buSzPts val="1400"/>
              <a:buNone/>
              <a:defRPr sz="1600">
                <a:solidFill>
                  <a:srgbClr val="5B5B5B"/>
                </a:solidFill>
              </a:defRPr>
            </a:lvl1pPr>
            <a:lvl2pPr marL="914400" lvl="1" indent="-304800" algn="l" rtl="0">
              <a:lnSpc>
                <a:spcPct val="90000"/>
              </a:lnSpc>
              <a:spcBef>
                <a:spcPts val="400"/>
              </a:spcBef>
              <a:spcAft>
                <a:spcPts val="0"/>
              </a:spcAft>
              <a:buSzPts val="1200"/>
              <a:buChar char="•"/>
              <a:defRPr/>
            </a:lvl2pPr>
            <a:lvl3pPr marL="1371600" lvl="2" indent="-304800" algn="l" rtl="0">
              <a:lnSpc>
                <a:spcPct val="90000"/>
              </a:lnSpc>
              <a:spcBef>
                <a:spcPts val="400"/>
              </a:spcBef>
              <a:spcAft>
                <a:spcPts val="0"/>
              </a:spcAft>
              <a:buSzPts val="1200"/>
              <a:buChar char="•"/>
              <a:defRPr/>
            </a:lvl3pPr>
            <a:lvl4pPr marL="1828800" lvl="3" indent="-304800" algn="l" rtl="0">
              <a:lnSpc>
                <a:spcPct val="90000"/>
              </a:lnSpc>
              <a:spcBef>
                <a:spcPts val="400"/>
              </a:spcBef>
              <a:spcAft>
                <a:spcPts val="0"/>
              </a:spcAft>
              <a:buSzPts val="1200"/>
              <a:buChar char="•"/>
              <a:defRPr/>
            </a:lvl4pPr>
            <a:lvl5pPr marL="2286000" lvl="4" indent="-304800" algn="l" rtl="0">
              <a:lnSpc>
                <a:spcPct val="90000"/>
              </a:lnSpc>
              <a:spcBef>
                <a:spcPts val="400"/>
              </a:spcBef>
              <a:spcAft>
                <a:spcPts val="0"/>
              </a:spcAft>
              <a:buSzPts val="1200"/>
              <a:buChar char="•"/>
              <a:defRPr/>
            </a:lvl5pPr>
            <a:lvl6pPr marL="2743200" lvl="5" indent="-317500" algn="l" rtl="0">
              <a:lnSpc>
                <a:spcPct val="90000"/>
              </a:lnSpc>
              <a:spcBef>
                <a:spcPts val="400"/>
              </a:spcBef>
              <a:spcAft>
                <a:spcPts val="0"/>
              </a:spcAft>
              <a:buSzPts val="1400"/>
              <a:buChar char="•"/>
              <a:defRPr/>
            </a:lvl6pPr>
            <a:lvl7pPr marL="3200400" lvl="6" indent="-317500" algn="l" rtl="0">
              <a:lnSpc>
                <a:spcPct val="90000"/>
              </a:lnSpc>
              <a:spcBef>
                <a:spcPts val="400"/>
              </a:spcBef>
              <a:spcAft>
                <a:spcPts val="0"/>
              </a:spcAft>
              <a:buSzPts val="1400"/>
              <a:buChar char="•"/>
              <a:defRPr/>
            </a:lvl7pPr>
            <a:lvl8pPr marL="3657600" lvl="7" indent="-317500" algn="l" rtl="0">
              <a:lnSpc>
                <a:spcPct val="90000"/>
              </a:lnSpc>
              <a:spcBef>
                <a:spcPts val="400"/>
              </a:spcBef>
              <a:spcAft>
                <a:spcPts val="0"/>
              </a:spcAft>
              <a:buSzPts val="1400"/>
              <a:buChar char="•"/>
              <a:defRPr/>
            </a:lvl8pPr>
            <a:lvl9pPr marL="4114800" lvl="8" indent="-317500" algn="l" rtl="0">
              <a:lnSpc>
                <a:spcPct val="90000"/>
              </a:lnSpc>
              <a:spcBef>
                <a:spcPts val="400"/>
              </a:spcBef>
              <a:spcAft>
                <a:spcPts val="0"/>
              </a:spcAft>
              <a:buSzPts val="1400"/>
              <a:buChar char="•"/>
              <a:defRPr/>
            </a:lvl9pPr>
          </a:lstStyle>
          <a:p>
            <a:endParaRPr/>
          </a:p>
        </p:txBody>
      </p:sp>
      <p:sp>
        <p:nvSpPr>
          <p:cNvPr id="89" name="Google Shape;89;p17"/>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7"/>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91" name="Google Shape;91;p17"/>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08"/>
        <p:cNvGrpSpPr/>
        <p:nvPr/>
      </p:nvGrpSpPr>
      <p:grpSpPr>
        <a:xfrm>
          <a:off x="0" y="0"/>
          <a:ext cx="0" cy="0"/>
          <a:chOff x="0" y="0"/>
          <a:chExt cx="0" cy="0"/>
        </a:xfrm>
      </p:grpSpPr>
      <p:sp>
        <p:nvSpPr>
          <p:cNvPr id="309" name="Google Shape;309;p46"/>
          <p:cNvSpPr/>
          <p:nvPr/>
        </p:nvSpPr>
        <p:spPr>
          <a:xfrm>
            <a:off x="4115379" y="3041251"/>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0" name="Google Shape;310;p46"/>
          <p:cNvSpPr/>
          <p:nvPr/>
        </p:nvSpPr>
        <p:spPr>
          <a:xfrm>
            <a:off x="4365370" y="3032917"/>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1" name="Google Shape;311;p46"/>
          <p:cNvSpPr/>
          <p:nvPr/>
        </p:nvSpPr>
        <p:spPr>
          <a:xfrm>
            <a:off x="4408308" y="3071230"/>
            <a:ext cx="78380" cy="82862"/>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2" name="Google Shape;312;p46"/>
          <p:cNvSpPr/>
          <p:nvPr/>
        </p:nvSpPr>
        <p:spPr>
          <a:xfrm>
            <a:off x="4595706" y="3058354"/>
            <a:ext cx="128560"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3" name="Google Shape;313;p46"/>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4" name="Google Shape;314;p46"/>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15" name="Google Shape;315;p46"/>
          <p:cNvSpPr/>
          <p:nvPr/>
        </p:nvSpPr>
        <p:spPr>
          <a:xfrm>
            <a:off x="2787459" y="1811866"/>
            <a:ext cx="3178576" cy="726948"/>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16" name="Google Shape;316;p46"/>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317"/>
        <p:cNvGrpSpPr/>
        <p:nvPr/>
      </p:nvGrpSpPr>
      <p:grpSpPr>
        <a:xfrm>
          <a:off x="0" y="0"/>
          <a:ext cx="0" cy="0"/>
          <a:chOff x="0" y="0"/>
          <a:chExt cx="0" cy="0"/>
        </a:xfrm>
      </p:grpSpPr>
      <p:sp>
        <p:nvSpPr>
          <p:cNvPr id="318" name="Google Shape;318;p47"/>
          <p:cNvSpPr txBox="1">
            <a:spLocks noGrp="1"/>
          </p:cNvSpPr>
          <p:nvPr>
            <p:ph type="body" idx="1"/>
          </p:nvPr>
        </p:nvSpPr>
        <p:spPr>
          <a:xfrm>
            <a:off x="285750" y="994410"/>
            <a:ext cx="8572500" cy="3707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800"/>
              <a:buNone/>
              <a:defRPr sz="1800"/>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19" name="Google Shape;319;p47"/>
          <p:cNvSpPr txBox="1">
            <a:spLocks noGrp="1"/>
          </p:cNvSpPr>
          <p:nvPr>
            <p:ph type="body" idx="2"/>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0" name="Google Shape;320;p47"/>
          <p:cNvSpPr txBox="1">
            <a:spLocks noGrp="1"/>
          </p:cNvSpPr>
          <p:nvPr>
            <p:ph type="sldNum" idx="12"/>
          </p:nvPr>
        </p:nvSpPr>
        <p:spPr>
          <a:xfrm>
            <a:off x="8519532" y="4847553"/>
            <a:ext cx="395400" cy="1848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1" name="Google Shape;321;p47"/>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22" name="Google Shape;322;p47"/>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23"/>
        <p:cNvGrpSpPr/>
        <p:nvPr/>
      </p:nvGrpSpPr>
      <p:grpSpPr>
        <a:xfrm>
          <a:off x="0" y="0"/>
          <a:ext cx="0" cy="0"/>
          <a:chOff x="0" y="0"/>
          <a:chExt cx="0" cy="0"/>
        </a:xfrm>
      </p:grpSpPr>
      <p:sp>
        <p:nvSpPr>
          <p:cNvPr id="324" name="Google Shape;324;p48"/>
          <p:cNvSpPr txBox="1">
            <a:spLocks noGrp="1"/>
          </p:cNvSpPr>
          <p:nvPr>
            <p:ph type="body" idx="1"/>
          </p:nvPr>
        </p:nvSpPr>
        <p:spPr>
          <a:xfrm>
            <a:off x="288036"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25" name="Google Shape;325;p48"/>
          <p:cNvSpPr txBox="1">
            <a:spLocks noGrp="1"/>
          </p:cNvSpPr>
          <p:nvPr>
            <p:ph type="sldNum" idx="12"/>
          </p:nvPr>
        </p:nvSpPr>
        <p:spPr>
          <a:xfrm>
            <a:off x="8657902" y="4755220"/>
            <a:ext cx="257100" cy="276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48"/>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27" name="Google Shape;327;p48"/>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328"/>
        <p:cNvGrpSpPr/>
        <p:nvPr/>
      </p:nvGrpSpPr>
      <p:grpSpPr>
        <a:xfrm>
          <a:off x="0" y="0"/>
          <a:ext cx="0" cy="0"/>
          <a:chOff x="0" y="0"/>
          <a:chExt cx="0" cy="0"/>
        </a:xfrm>
      </p:grpSpPr>
      <p:sp>
        <p:nvSpPr>
          <p:cNvPr id="329" name="Google Shape;329;p49"/>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30" name="Google Shape;330;p49"/>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31" name="Google Shape;331;p49"/>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32" name="Google Shape;332;p49"/>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33" name="Google Shape;333;p49"/>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34" name="Google Shape;334;p49"/>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35" name="Google Shape;335;p49"/>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36" name="Google Shape;336;p49"/>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37" name="Google Shape;337;p49"/>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Arial"/>
              <a:ea typeface="Arial"/>
              <a:cs typeface="Arial"/>
              <a:sym typeface="Arial"/>
            </a:endParaRPr>
          </a:p>
        </p:txBody>
      </p:sp>
      <p:sp>
        <p:nvSpPr>
          <p:cNvPr id="338" name="Google Shape;338;p49"/>
          <p:cNvSpPr txBox="1">
            <a:spLocks noGrp="1"/>
          </p:cNvSpPr>
          <p:nvPr>
            <p:ph type="body" idx="1"/>
          </p:nvPr>
        </p:nvSpPr>
        <p:spPr>
          <a:xfrm>
            <a:off x="4819651" y="904876"/>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400"/>
              <a:buFont typeface="Arial"/>
              <a:buNone/>
              <a:defRPr>
                <a:solidFill>
                  <a:schemeClr val="lt1"/>
                </a:solidFill>
              </a:defRPr>
            </a:lvl1pPr>
            <a:lvl2pPr marL="914400" lvl="1" indent="-228600" algn="l" rtl="0">
              <a:lnSpc>
                <a:spcPct val="90000"/>
              </a:lnSpc>
              <a:spcBef>
                <a:spcPts val="375"/>
              </a:spcBef>
              <a:spcAft>
                <a:spcPts val="0"/>
              </a:spcAft>
              <a:buClr>
                <a:schemeClr val="lt1"/>
              </a:buClr>
              <a:buSzPts val="1200"/>
              <a:buFont typeface="Arial"/>
              <a:buNone/>
              <a:defRPr>
                <a:solidFill>
                  <a:schemeClr val="lt1"/>
                </a:solidFill>
              </a:defRPr>
            </a:lvl2pPr>
            <a:lvl3pPr marL="1371600" lvl="2" indent="-228600" algn="l" rtl="0">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rtl="0">
              <a:lnSpc>
                <a:spcPct val="90000"/>
              </a:lnSpc>
              <a:spcBef>
                <a:spcPts val="375"/>
              </a:spcBef>
              <a:spcAft>
                <a:spcPts val="0"/>
              </a:spcAft>
              <a:buClr>
                <a:schemeClr val="lt1"/>
              </a:buClr>
              <a:buSzPts val="1050"/>
              <a:buFont typeface="Arial"/>
              <a:buNone/>
              <a:defRPr>
                <a:solidFill>
                  <a:schemeClr val="lt1"/>
                </a:solidFill>
              </a:defRPr>
            </a:lvl4pPr>
            <a:lvl5pPr marL="2286000" lvl="4" indent="-228600" algn="l" rtl="0">
              <a:lnSpc>
                <a:spcPct val="90000"/>
              </a:lnSpc>
              <a:spcBef>
                <a:spcPts val="375"/>
              </a:spcBef>
              <a:spcAft>
                <a:spcPts val="0"/>
              </a:spcAft>
              <a:buClr>
                <a:schemeClr val="lt1"/>
              </a:buClr>
              <a:buSzPts val="1050"/>
              <a:buFont typeface="Arial"/>
              <a:buNone/>
              <a:defRPr>
                <a:solidFill>
                  <a:schemeClr val="lt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39" name="Google Shape;339;p49"/>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40" name="Google Shape;340;p49"/>
          <p:cNvSpPr txBox="1">
            <a:spLocks noGrp="1"/>
          </p:cNvSpPr>
          <p:nvPr>
            <p:ph type="sldNum" idx="12"/>
          </p:nvPr>
        </p:nvSpPr>
        <p:spPr>
          <a:xfrm>
            <a:off x="8489796" y="4847553"/>
            <a:ext cx="425400" cy="1848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600" b="0" i="0">
                <a:solidFill>
                  <a:schemeClr val="lt1"/>
                </a:solidFill>
                <a:latin typeface="Arial"/>
                <a:ea typeface="Arial"/>
                <a:cs typeface="Arial"/>
                <a:sym typeface="Arial"/>
              </a:defRPr>
            </a:lvl1pPr>
            <a:lvl2pPr marL="0" marR="0" lvl="1" indent="0" algn="r" rtl="0">
              <a:spcBef>
                <a:spcPts val="0"/>
              </a:spcBef>
              <a:buNone/>
              <a:defRPr sz="600" b="0" i="0">
                <a:solidFill>
                  <a:schemeClr val="lt1"/>
                </a:solidFill>
                <a:latin typeface="Arial"/>
                <a:ea typeface="Arial"/>
                <a:cs typeface="Arial"/>
                <a:sym typeface="Arial"/>
              </a:defRPr>
            </a:lvl2pPr>
            <a:lvl3pPr marL="0" marR="0" lvl="2" indent="0" algn="r" rtl="0">
              <a:spcBef>
                <a:spcPts val="0"/>
              </a:spcBef>
              <a:buNone/>
              <a:defRPr sz="600" b="0" i="0">
                <a:solidFill>
                  <a:schemeClr val="lt1"/>
                </a:solidFill>
                <a:latin typeface="Arial"/>
                <a:ea typeface="Arial"/>
                <a:cs typeface="Arial"/>
                <a:sym typeface="Arial"/>
              </a:defRPr>
            </a:lvl3pPr>
            <a:lvl4pPr marL="0" marR="0" lvl="3" indent="0" algn="r" rtl="0">
              <a:spcBef>
                <a:spcPts val="0"/>
              </a:spcBef>
              <a:buNone/>
              <a:defRPr sz="600" b="0" i="0">
                <a:solidFill>
                  <a:schemeClr val="lt1"/>
                </a:solidFill>
                <a:latin typeface="Arial"/>
                <a:ea typeface="Arial"/>
                <a:cs typeface="Arial"/>
                <a:sym typeface="Arial"/>
              </a:defRPr>
            </a:lvl4pPr>
            <a:lvl5pPr marL="0" marR="0" lvl="4" indent="0" algn="r" rtl="0">
              <a:spcBef>
                <a:spcPts val="0"/>
              </a:spcBef>
              <a:buNone/>
              <a:defRPr sz="600" b="0" i="0">
                <a:solidFill>
                  <a:schemeClr val="lt1"/>
                </a:solidFill>
                <a:latin typeface="Arial"/>
                <a:ea typeface="Arial"/>
                <a:cs typeface="Arial"/>
                <a:sym typeface="Arial"/>
              </a:defRPr>
            </a:lvl5pPr>
            <a:lvl6pPr marL="0" marR="0" lvl="5" indent="0" algn="r" rtl="0">
              <a:spcBef>
                <a:spcPts val="0"/>
              </a:spcBef>
              <a:buNone/>
              <a:defRPr sz="600" b="0" i="0">
                <a:solidFill>
                  <a:schemeClr val="lt1"/>
                </a:solidFill>
                <a:latin typeface="Arial"/>
                <a:ea typeface="Arial"/>
                <a:cs typeface="Arial"/>
                <a:sym typeface="Arial"/>
              </a:defRPr>
            </a:lvl6pPr>
            <a:lvl7pPr marL="0" marR="0" lvl="6" indent="0" algn="r" rtl="0">
              <a:spcBef>
                <a:spcPts val="0"/>
              </a:spcBef>
              <a:buNone/>
              <a:defRPr sz="600" b="0" i="0">
                <a:solidFill>
                  <a:schemeClr val="lt1"/>
                </a:solidFill>
                <a:latin typeface="Arial"/>
                <a:ea typeface="Arial"/>
                <a:cs typeface="Arial"/>
                <a:sym typeface="Arial"/>
              </a:defRPr>
            </a:lvl7pPr>
            <a:lvl8pPr marL="0" marR="0" lvl="7" indent="0" algn="r" rtl="0">
              <a:spcBef>
                <a:spcPts val="0"/>
              </a:spcBef>
              <a:buNone/>
              <a:defRPr sz="600" b="0" i="0">
                <a:solidFill>
                  <a:schemeClr val="lt1"/>
                </a:solidFill>
                <a:latin typeface="Arial"/>
                <a:ea typeface="Arial"/>
                <a:cs typeface="Arial"/>
                <a:sym typeface="Arial"/>
              </a:defRPr>
            </a:lvl8pPr>
            <a:lvl9pPr marL="0" marR="0" lvl="8" indent="0" algn="r" rtl="0">
              <a:spcBef>
                <a:spcPts val="0"/>
              </a:spcBef>
              <a:buNone/>
              <a:defRPr sz="6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1" name="Google Shape;341;p49"/>
          <p:cNvSpPr txBox="1">
            <a:spLocks noGrp="1"/>
          </p:cNvSpPr>
          <p:nvPr>
            <p:ph type="body" idx="2"/>
          </p:nvPr>
        </p:nvSpPr>
        <p:spPr>
          <a:xfrm>
            <a:off x="302895" y="363474"/>
            <a:ext cx="3977700" cy="541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42" name="Google Shape;342;p49"/>
          <p:cNvSpPr txBox="1">
            <a:spLocks noGrp="1"/>
          </p:cNvSpPr>
          <p:nvPr>
            <p:ph type="body" idx="3"/>
          </p:nvPr>
        </p:nvSpPr>
        <p:spPr>
          <a:xfrm>
            <a:off x="304562" y="904876"/>
            <a:ext cx="39777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00"/>
              <a:buNone/>
              <a:defRPr sz="15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43" name="Google Shape;343;p49"/>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sp>
        <p:nvSpPr>
          <p:cNvPr id="344" name="Google Shape;344;p49"/>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345"/>
        <p:cNvGrpSpPr/>
        <p:nvPr/>
      </p:nvGrpSpPr>
      <p:grpSpPr>
        <a:xfrm>
          <a:off x="0" y="0"/>
          <a:ext cx="0" cy="0"/>
          <a:chOff x="0" y="0"/>
          <a:chExt cx="0" cy="0"/>
        </a:xfrm>
      </p:grpSpPr>
      <p:sp>
        <p:nvSpPr>
          <p:cNvPr id="346" name="Google Shape;346;p50"/>
          <p:cNvSpPr/>
          <p:nvPr/>
        </p:nvSpPr>
        <p:spPr>
          <a:xfrm flipH="1">
            <a:off x="4686280" y="-2857500"/>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7CD2F1">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47" name="Google Shape;347;p50"/>
          <p:cNvSpPr/>
          <p:nvPr/>
        </p:nvSpPr>
        <p:spPr>
          <a:xfrm flipH="1">
            <a:off x="-2003956" y="3076162"/>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7CD2F1">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48" name="Google Shape;348;p50"/>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49" name="Google Shape;349;p50"/>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350" name="Google Shape;350;p50"/>
          <p:cNvGrpSpPr/>
          <p:nvPr/>
        </p:nvGrpSpPr>
        <p:grpSpPr>
          <a:xfrm>
            <a:off x="1" y="0"/>
            <a:ext cx="9142050" cy="5143575"/>
            <a:chOff x="0" y="0"/>
            <a:chExt cx="12189400" cy="6858100"/>
          </a:xfrm>
        </p:grpSpPr>
        <p:cxnSp>
          <p:nvCxnSpPr>
            <p:cNvPr id="351" name="Google Shape;351;p50"/>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52" name="Google Shape;352;p50"/>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53" name="Google Shape;353;p50"/>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54" name="Google Shape;354;p50"/>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355" name="Google Shape;355;p50"/>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356"/>
        <p:cNvGrpSpPr/>
        <p:nvPr/>
      </p:nvGrpSpPr>
      <p:grpSpPr>
        <a:xfrm>
          <a:off x="0" y="0"/>
          <a:ext cx="0" cy="0"/>
          <a:chOff x="0" y="0"/>
          <a:chExt cx="0" cy="0"/>
        </a:xfrm>
      </p:grpSpPr>
      <p:sp>
        <p:nvSpPr>
          <p:cNvPr id="357" name="Google Shape;357;p51"/>
          <p:cNvSpPr/>
          <p:nvPr/>
        </p:nvSpPr>
        <p:spPr>
          <a:xfrm flipH="1">
            <a:off x="4686280" y="-2857500"/>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ABE1E7">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58" name="Google Shape;358;p51"/>
          <p:cNvSpPr/>
          <p:nvPr/>
        </p:nvSpPr>
        <p:spPr>
          <a:xfrm flipH="1">
            <a:off x="-2003956" y="3076162"/>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ABE1E7">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59" name="Google Shape;359;p51"/>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60" name="Google Shape;360;p51"/>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361" name="Google Shape;361;p51"/>
          <p:cNvGrpSpPr/>
          <p:nvPr/>
        </p:nvGrpSpPr>
        <p:grpSpPr>
          <a:xfrm>
            <a:off x="1" y="0"/>
            <a:ext cx="9142050" cy="5143575"/>
            <a:chOff x="0" y="0"/>
            <a:chExt cx="12189400" cy="6858100"/>
          </a:xfrm>
        </p:grpSpPr>
        <p:cxnSp>
          <p:nvCxnSpPr>
            <p:cNvPr id="362" name="Google Shape;362;p51"/>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63" name="Google Shape;363;p51"/>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64" name="Google Shape;364;p51"/>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65" name="Google Shape;365;p51"/>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366" name="Google Shape;366;p51"/>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 - Tangerine">
  <p:cSld name="Quote - Tangerine">
    <p:bg>
      <p:bgPr>
        <a:solidFill>
          <a:schemeClr val="accent4"/>
        </a:solidFill>
        <a:effectLst/>
      </p:bgPr>
    </p:bg>
    <p:spTree>
      <p:nvGrpSpPr>
        <p:cNvPr id="1" name="Shape 367"/>
        <p:cNvGrpSpPr/>
        <p:nvPr/>
      </p:nvGrpSpPr>
      <p:grpSpPr>
        <a:xfrm>
          <a:off x="0" y="0"/>
          <a:ext cx="0" cy="0"/>
          <a:chOff x="0" y="0"/>
          <a:chExt cx="0" cy="0"/>
        </a:xfrm>
      </p:grpSpPr>
      <p:sp>
        <p:nvSpPr>
          <p:cNvPr id="368" name="Google Shape;368;p52"/>
          <p:cNvSpPr/>
          <p:nvPr/>
        </p:nvSpPr>
        <p:spPr>
          <a:xfrm flipH="1">
            <a:off x="4686280" y="-2857500"/>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FFC486">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69" name="Google Shape;369;p52"/>
          <p:cNvSpPr/>
          <p:nvPr/>
        </p:nvSpPr>
        <p:spPr>
          <a:xfrm flipH="1">
            <a:off x="-2003956" y="3076162"/>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FFC486">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70" name="Google Shape;370;p52"/>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71" name="Google Shape;371;p52"/>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372" name="Google Shape;372;p52"/>
          <p:cNvGrpSpPr/>
          <p:nvPr/>
        </p:nvGrpSpPr>
        <p:grpSpPr>
          <a:xfrm>
            <a:off x="1" y="0"/>
            <a:ext cx="9142050" cy="5143575"/>
            <a:chOff x="0" y="0"/>
            <a:chExt cx="12189400" cy="6858100"/>
          </a:xfrm>
        </p:grpSpPr>
        <p:cxnSp>
          <p:nvCxnSpPr>
            <p:cNvPr id="373" name="Google Shape;373;p52"/>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74" name="Google Shape;374;p52"/>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75" name="Google Shape;375;p52"/>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76" name="Google Shape;376;p52"/>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377" name="Google Shape;377;p52"/>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 Violet">
  <p:cSld name="Quote - Violet">
    <p:bg>
      <p:bgPr>
        <a:solidFill>
          <a:schemeClr val="accent5"/>
        </a:solidFill>
        <a:effectLst/>
      </p:bgPr>
    </p:bg>
    <p:spTree>
      <p:nvGrpSpPr>
        <p:cNvPr id="1" name="Shape 378"/>
        <p:cNvGrpSpPr/>
        <p:nvPr/>
      </p:nvGrpSpPr>
      <p:grpSpPr>
        <a:xfrm>
          <a:off x="0" y="0"/>
          <a:ext cx="0" cy="0"/>
          <a:chOff x="0" y="0"/>
          <a:chExt cx="0" cy="0"/>
        </a:xfrm>
      </p:grpSpPr>
      <p:sp>
        <p:nvSpPr>
          <p:cNvPr id="379" name="Google Shape;379;p53"/>
          <p:cNvSpPr/>
          <p:nvPr/>
        </p:nvSpPr>
        <p:spPr>
          <a:xfrm flipH="1">
            <a:off x="4686280" y="-2857500"/>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A996C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80" name="Google Shape;380;p53"/>
          <p:cNvSpPr/>
          <p:nvPr/>
        </p:nvSpPr>
        <p:spPr>
          <a:xfrm flipH="1">
            <a:off x="-2003956" y="3076162"/>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A996C8">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81" name="Google Shape;381;p53"/>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82" name="Google Shape;382;p53"/>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383" name="Google Shape;383;p53"/>
          <p:cNvGrpSpPr/>
          <p:nvPr/>
        </p:nvGrpSpPr>
        <p:grpSpPr>
          <a:xfrm>
            <a:off x="1" y="0"/>
            <a:ext cx="9142050" cy="5143575"/>
            <a:chOff x="0" y="0"/>
            <a:chExt cx="12189400" cy="6858100"/>
          </a:xfrm>
        </p:grpSpPr>
        <p:cxnSp>
          <p:nvCxnSpPr>
            <p:cNvPr id="384" name="Google Shape;384;p53"/>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85" name="Google Shape;385;p53"/>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86" name="Google Shape;386;p53"/>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87" name="Google Shape;387;p53"/>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388" name="Google Shape;388;p53"/>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389"/>
        <p:cNvGrpSpPr/>
        <p:nvPr/>
      </p:nvGrpSpPr>
      <p:grpSpPr>
        <a:xfrm>
          <a:off x="0" y="0"/>
          <a:ext cx="0" cy="0"/>
          <a:chOff x="0" y="0"/>
          <a:chExt cx="0" cy="0"/>
        </a:xfrm>
      </p:grpSpPr>
      <p:sp>
        <p:nvSpPr>
          <p:cNvPr id="390" name="Google Shape;390;p54"/>
          <p:cNvSpPr/>
          <p:nvPr/>
        </p:nvSpPr>
        <p:spPr>
          <a:xfrm flipH="1">
            <a:off x="-2003956" y="3076162"/>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E59BBC">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91" name="Google Shape;391;p54"/>
          <p:cNvSpPr/>
          <p:nvPr/>
        </p:nvSpPr>
        <p:spPr>
          <a:xfrm flipH="1">
            <a:off x="4686280" y="-2857500"/>
            <a:ext cx="6972320" cy="7457612"/>
          </a:xfrm>
          <a:custGeom>
            <a:avLst/>
            <a:gdLst/>
            <a:ahLst/>
            <a:cxnLst/>
            <a:rect l="l" t="t" r="r" b="b"/>
            <a:pathLst>
              <a:path w="20082" h="21481" extrusionOk="0">
                <a:moveTo>
                  <a:pt x="16012" y="0"/>
                </a:moveTo>
                <a:cubicBezTo>
                  <a:pt x="17235" y="28"/>
                  <a:pt x="18417" y="660"/>
                  <a:pt x="19076" y="1773"/>
                </a:cubicBezTo>
                <a:cubicBezTo>
                  <a:pt x="20081" y="3467"/>
                  <a:pt x="19488" y="5630"/>
                  <a:pt x="17748" y="6612"/>
                </a:cubicBezTo>
                <a:lnTo>
                  <a:pt x="10862" y="10501"/>
                </a:lnTo>
                <a:lnTo>
                  <a:pt x="17765" y="14358"/>
                </a:lnTo>
                <a:cubicBezTo>
                  <a:pt x="18905" y="15003"/>
                  <a:pt x="19553" y="16150"/>
                  <a:pt x="19584" y="17343"/>
                </a:cubicBezTo>
                <a:lnTo>
                  <a:pt x="19584" y="17533"/>
                </a:lnTo>
                <a:cubicBezTo>
                  <a:pt x="19568" y="18102"/>
                  <a:pt x="19410" y="18676"/>
                  <a:pt x="19098" y="19206"/>
                </a:cubicBezTo>
                <a:cubicBezTo>
                  <a:pt x="18093" y="20900"/>
                  <a:pt x="15875" y="21480"/>
                  <a:pt x="14142" y="20499"/>
                </a:cubicBezTo>
                <a:lnTo>
                  <a:pt x="1812" y="13545"/>
                </a:lnTo>
                <a:cubicBezTo>
                  <a:pt x="990" y="13078"/>
                  <a:pt x="416" y="12345"/>
                  <a:pt x="166" y="11521"/>
                </a:cubicBezTo>
                <a:cubicBezTo>
                  <a:pt x="62" y="11197"/>
                  <a:pt x="5" y="10866"/>
                  <a:pt x="0" y="10536"/>
                </a:cubicBezTo>
                <a:lnTo>
                  <a:pt x="0" y="10444"/>
                </a:lnTo>
                <a:cubicBezTo>
                  <a:pt x="0" y="10419"/>
                  <a:pt x="1" y="10394"/>
                  <a:pt x="2" y="10369"/>
                </a:cubicBezTo>
                <a:cubicBezTo>
                  <a:pt x="9" y="10087"/>
                  <a:pt x="50" y="9808"/>
                  <a:pt x="129" y="9529"/>
                </a:cubicBezTo>
                <a:cubicBezTo>
                  <a:pt x="375" y="8666"/>
                  <a:pt x="933" y="7911"/>
                  <a:pt x="1790" y="7423"/>
                </a:cubicBezTo>
                <a:lnTo>
                  <a:pt x="14120" y="473"/>
                </a:lnTo>
                <a:cubicBezTo>
                  <a:pt x="14660" y="168"/>
                  <a:pt x="15248" y="15"/>
                  <a:pt x="15831" y="0"/>
                </a:cubicBezTo>
                <a:lnTo>
                  <a:pt x="16012" y="0"/>
                </a:lnTo>
              </a:path>
            </a:pathLst>
          </a:custGeom>
          <a:solidFill>
            <a:srgbClr val="E59BBC">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dk1"/>
              </a:solidFill>
              <a:latin typeface="Arial"/>
              <a:ea typeface="Arial"/>
              <a:cs typeface="Arial"/>
              <a:sym typeface="Arial"/>
            </a:endParaRPr>
          </a:p>
        </p:txBody>
      </p:sp>
      <p:sp>
        <p:nvSpPr>
          <p:cNvPr id="392" name="Google Shape;392;p54"/>
          <p:cNvSpPr txBox="1">
            <a:spLocks noGrp="1"/>
          </p:cNvSpPr>
          <p:nvPr>
            <p:ph type="body" idx="1"/>
          </p:nvPr>
        </p:nvSpPr>
        <p:spPr>
          <a:xfrm>
            <a:off x="1333500" y="1202532"/>
            <a:ext cx="6477000" cy="27384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93" name="Google Shape;393;p5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13">
              <a:solidFill>
                <a:schemeClr val="lt1"/>
              </a:solidFill>
              <a:latin typeface="Arial"/>
              <a:ea typeface="Arial"/>
              <a:cs typeface="Arial"/>
              <a:sym typeface="Arial"/>
            </a:endParaRPr>
          </a:p>
        </p:txBody>
      </p:sp>
      <p:grpSp>
        <p:nvGrpSpPr>
          <p:cNvPr id="394" name="Google Shape;394;p54"/>
          <p:cNvGrpSpPr/>
          <p:nvPr/>
        </p:nvGrpSpPr>
        <p:grpSpPr>
          <a:xfrm>
            <a:off x="1" y="0"/>
            <a:ext cx="9142050" cy="5143575"/>
            <a:chOff x="0" y="0"/>
            <a:chExt cx="12189400" cy="6858100"/>
          </a:xfrm>
        </p:grpSpPr>
        <p:cxnSp>
          <p:nvCxnSpPr>
            <p:cNvPr id="395" name="Google Shape;395;p54"/>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96" name="Google Shape;396;p54"/>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97" name="Google Shape;397;p54"/>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398" name="Google Shape;398;p54"/>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399" name="Google Shape;399;p54"/>
          <p:cNvSpPr/>
          <p:nvPr/>
        </p:nvSpPr>
        <p:spPr>
          <a:xfrm>
            <a:off x="565331" y="4898914"/>
            <a:ext cx="1473300" cy="92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600" b="0" i="0">
                <a:solidFill>
                  <a:schemeClr val="lt2"/>
                </a:solidFill>
                <a:latin typeface="Arial"/>
                <a:ea typeface="Arial"/>
                <a:cs typeface="Arial"/>
                <a:sym typeface="Arial"/>
              </a:rPr>
              <a:t>© 2019 Snowflake Inc. All Rights Reserved</a:t>
            </a:r>
            <a:endParaRPr sz="600">
              <a:solidFill>
                <a:schemeClr val="lt2"/>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ulti-use layout no dice Light SKO">
  <p:cSld name="Multi-use layout no dice Light SKO">
    <p:bg>
      <p:bgPr>
        <a:solidFill>
          <a:schemeClr val="lt1"/>
        </a:solidFill>
        <a:effectLst/>
      </p:bgPr>
    </p:bg>
    <p:spTree>
      <p:nvGrpSpPr>
        <p:cNvPr id="1" name="Shape 403"/>
        <p:cNvGrpSpPr/>
        <p:nvPr/>
      </p:nvGrpSpPr>
      <p:grpSpPr>
        <a:xfrm>
          <a:off x="0" y="0"/>
          <a:ext cx="0" cy="0"/>
          <a:chOff x="0" y="0"/>
          <a:chExt cx="0" cy="0"/>
        </a:xfrm>
      </p:grpSpPr>
      <p:sp>
        <p:nvSpPr>
          <p:cNvPr id="404" name="Google Shape;404;p56"/>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05" name="Google Shape;405;p56"/>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06" name="Google Shape;406;p56"/>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7" name="Google Shape;407;p56"/>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408" name="Google Shape;408;p56"/>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Punchy">
  <p:cSld name="Quote - Punchy">
    <p:bg>
      <p:bgPr>
        <a:solidFill>
          <a:schemeClr val="accent6"/>
        </a:soli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body" idx="1"/>
          </p:nvPr>
        </p:nvSpPr>
        <p:spPr>
          <a:xfrm>
            <a:off x="1314450" y="1190625"/>
            <a:ext cx="6477000" cy="27384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94" name="Google Shape;94;p18"/>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
        <p:nvSpPr>
          <p:cNvPr id="95" name="Google Shape;95;p18"/>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96" name="Google Shape;96;p18"/>
          <p:cNvGrpSpPr/>
          <p:nvPr/>
        </p:nvGrpSpPr>
        <p:grpSpPr>
          <a:xfrm>
            <a:off x="0" y="0"/>
            <a:ext cx="9142050" cy="5143575"/>
            <a:chOff x="0" y="0"/>
            <a:chExt cx="12189400" cy="6858100"/>
          </a:xfrm>
        </p:grpSpPr>
        <p:cxnSp>
          <p:nvCxnSpPr>
            <p:cNvPr id="97" name="Google Shape;97;p18"/>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98" name="Google Shape;98;p18"/>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99" name="Google Shape;99;p18"/>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00" name="Google Shape;100;p18"/>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Multi-use layout no dice Light SKO">
  <p:cSld name="1_Multi-use layout no dice Light SKO">
    <p:bg>
      <p:bgPr>
        <a:solidFill>
          <a:schemeClr val="lt1"/>
        </a:solidFill>
        <a:effectLst/>
      </p:bgPr>
    </p:bg>
    <p:spTree>
      <p:nvGrpSpPr>
        <p:cNvPr id="1" name="Shape 409"/>
        <p:cNvGrpSpPr/>
        <p:nvPr/>
      </p:nvGrpSpPr>
      <p:grpSpPr>
        <a:xfrm>
          <a:off x="0" y="0"/>
          <a:ext cx="0" cy="0"/>
          <a:chOff x="0" y="0"/>
          <a:chExt cx="0" cy="0"/>
        </a:xfrm>
      </p:grpSpPr>
      <p:sp>
        <p:nvSpPr>
          <p:cNvPr id="410" name="Google Shape;410;p57"/>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SzPts val="1400"/>
              <a:buNone/>
              <a:defRPr sz="2700" b="1" i="0" cap="none">
                <a:solidFill>
                  <a:schemeClr val="dk1"/>
                </a:solidFill>
                <a:latin typeface="Arial"/>
                <a:ea typeface="Arial"/>
                <a:cs typeface="Arial"/>
                <a:sym typeface="Arial"/>
              </a:defRPr>
            </a:lvl1pPr>
            <a:lvl2pPr marL="914400" lvl="1" indent="-304800" algn="l" rtl="0">
              <a:lnSpc>
                <a:spcPct val="90000"/>
              </a:lnSpc>
              <a:spcBef>
                <a:spcPts val="375"/>
              </a:spcBef>
              <a:spcAft>
                <a:spcPts val="0"/>
              </a:spcAft>
              <a:buSzPts val="1200"/>
              <a:buChar char="•"/>
              <a:defRPr/>
            </a:lvl2pPr>
            <a:lvl3pPr marL="1371600" lvl="2" indent="-304800" algn="l" rtl="0">
              <a:lnSpc>
                <a:spcPct val="90000"/>
              </a:lnSpc>
              <a:spcBef>
                <a:spcPts val="375"/>
              </a:spcBef>
              <a:spcAft>
                <a:spcPts val="0"/>
              </a:spcAft>
              <a:buSzPts val="1200"/>
              <a:buChar char="•"/>
              <a:defRPr/>
            </a:lvl3pPr>
            <a:lvl4pPr marL="1828800" lvl="3" indent="-295275" algn="l" rtl="0">
              <a:lnSpc>
                <a:spcPct val="90000"/>
              </a:lnSpc>
              <a:spcBef>
                <a:spcPts val="375"/>
              </a:spcBef>
              <a:spcAft>
                <a:spcPts val="0"/>
              </a:spcAft>
              <a:buSzPts val="1050"/>
              <a:buChar char="•"/>
              <a:defRPr/>
            </a:lvl4pPr>
            <a:lvl5pPr marL="2286000" lvl="4" indent="-295275" algn="l" rtl="0">
              <a:lnSpc>
                <a:spcPct val="90000"/>
              </a:lnSpc>
              <a:spcBef>
                <a:spcPts val="375"/>
              </a:spcBef>
              <a:spcAft>
                <a:spcPts val="0"/>
              </a:spcAft>
              <a:buSzPts val="105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411" name="Google Shape;411;p57"/>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SzPts val="1400"/>
              <a:buNone/>
              <a:defRPr sz="1600">
                <a:solidFill>
                  <a:srgbClr val="5B5B5B"/>
                </a:solidFill>
              </a:defRPr>
            </a:lvl1pPr>
            <a:lvl2pPr marL="914400" lvl="1" indent="-304800" algn="l" rtl="0">
              <a:lnSpc>
                <a:spcPct val="90000"/>
              </a:lnSpc>
              <a:spcBef>
                <a:spcPts val="375"/>
              </a:spcBef>
              <a:spcAft>
                <a:spcPts val="0"/>
              </a:spcAft>
              <a:buSzPts val="1200"/>
              <a:buChar char="•"/>
              <a:defRPr/>
            </a:lvl2pPr>
            <a:lvl3pPr marL="1371600" lvl="2" indent="-304800" algn="l" rtl="0">
              <a:lnSpc>
                <a:spcPct val="90000"/>
              </a:lnSpc>
              <a:spcBef>
                <a:spcPts val="375"/>
              </a:spcBef>
              <a:spcAft>
                <a:spcPts val="0"/>
              </a:spcAft>
              <a:buSzPts val="1200"/>
              <a:buChar char="•"/>
              <a:defRPr/>
            </a:lvl3pPr>
            <a:lvl4pPr marL="1828800" lvl="3" indent="-295275" algn="l" rtl="0">
              <a:lnSpc>
                <a:spcPct val="90000"/>
              </a:lnSpc>
              <a:spcBef>
                <a:spcPts val="375"/>
              </a:spcBef>
              <a:spcAft>
                <a:spcPts val="0"/>
              </a:spcAft>
              <a:buSzPts val="1050"/>
              <a:buChar char="•"/>
              <a:defRPr/>
            </a:lvl4pPr>
            <a:lvl5pPr marL="2286000" lvl="4" indent="-295275" algn="l" rtl="0">
              <a:lnSpc>
                <a:spcPct val="90000"/>
              </a:lnSpc>
              <a:spcBef>
                <a:spcPts val="375"/>
              </a:spcBef>
              <a:spcAft>
                <a:spcPts val="0"/>
              </a:spcAft>
              <a:buSzPts val="1050"/>
              <a:buChar char="•"/>
              <a:defRPr/>
            </a:lvl5pPr>
            <a:lvl6pPr marL="2743200" lvl="5" indent="-314325" algn="l" rtl="0">
              <a:lnSpc>
                <a:spcPct val="90000"/>
              </a:lnSpc>
              <a:spcBef>
                <a:spcPts val="375"/>
              </a:spcBef>
              <a:spcAft>
                <a:spcPts val="0"/>
              </a:spcAft>
              <a:buSzPts val="1350"/>
              <a:buChar char="•"/>
              <a:defRPr/>
            </a:lvl6pPr>
            <a:lvl7pPr marL="3200400" lvl="6" indent="-314325" algn="l" rtl="0">
              <a:lnSpc>
                <a:spcPct val="90000"/>
              </a:lnSpc>
              <a:spcBef>
                <a:spcPts val="375"/>
              </a:spcBef>
              <a:spcAft>
                <a:spcPts val="0"/>
              </a:spcAft>
              <a:buSzPts val="1350"/>
              <a:buChar char="•"/>
              <a:defRPr/>
            </a:lvl7pPr>
            <a:lvl8pPr marL="3657600" lvl="7" indent="-314325" algn="l" rtl="0">
              <a:lnSpc>
                <a:spcPct val="90000"/>
              </a:lnSpc>
              <a:spcBef>
                <a:spcPts val="375"/>
              </a:spcBef>
              <a:spcAft>
                <a:spcPts val="0"/>
              </a:spcAft>
              <a:buSzPts val="1350"/>
              <a:buChar char="•"/>
              <a:defRPr/>
            </a:lvl8pPr>
            <a:lvl9pPr marL="4114800" lvl="8" indent="-314325" algn="l" rtl="0">
              <a:lnSpc>
                <a:spcPct val="90000"/>
              </a:lnSpc>
              <a:spcBef>
                <a:spcPts val="375"/>
              </a:spcBef>
              <a:spcAft>
                <a:spcPts val="0"/>
              </a:spcAft>
              <a:buSzPts val="1350"/>
              <a:buChar char="•"/>
              <a:defRPr/>
            </a:lvl9pPr>
          </a:lstStyle>
          <a:p>
            <a:endParaRPr/>
          </a:p>
        </p:txBody>
      </p:sp>
      <p:sp>
        <p:nvSpPr>
          <p:cNvPr id="412" name="Google Shape;412;p57"/>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13" name="Google Shape;413;p57"/>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414" name="Google Shape;414;p57"/>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415"/>
        <p:cNvGrpSpPr/>
        <p:nvPr/>
      </p:nvGrpSpPr>
      <p:grpSpPr>
        <a:xfrm>
          <a:off x="0" y="0"/>
          <a:ext cx="0" cy="0"/>
          <a:chOff x="0" y="0"/>
          <a:chExt cx="0" cy="0"/>
        </a:xfrm>
      </p:grpSpPr>
      <p:sp>
        <p:nvSpPr>
          <p:cNvPr id="416" name="Google Shape;416;p58"/>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17" name="Google Shape;417;p58"/>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18" name="Google Shape;418;p58"/>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19" name="Google Shape;419;p58"/>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420" name="Google Shape;420;p58"/>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421"/>
        <p:cNvGrpSpPr/>
        <p:nvPr/>
      </p:nvGrpSpPr>
      <p:grpSpPr>
        <a:xfrm>
          <a:off x="0" y="0"/>
          <a:ext cx="0" cy="0"/>
          <a:chOff x="0" y="0"/>
          <a:chExt cx="0" cy="0"/>
        </a:xfrm>
      </p:grpSpPr>
      <p:sp>
        <p:nvSpPr>
          <p:cNvPr id="422" name="Google Shape;422;p59"/>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423" name="Google Shape;423;p59"/>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2"/>
              </a:buClr>
              <a:buSzPts val="600"/>
              <a:buFont typeface="Arial"/>
              <a:buNone/>
            </a:pPr>
            <a:r>
              <a:rPr lang="en" sz="600" b="0" i="0" u="none" strike="noStrike" cap="none">
                <a:solidFill>
                  <a:schemeClr val="lt2"/>
                </a:solidFill>
                <a:latin typeface="Arial"/>
                <a:ea typeface="Arial"/>
                <a:cs typeface="Arial"/>
                <a:sym typeface="Arial"/>
              </a:rPr>
              <a:t>© 2018 Snowflake Computing Inc. All Rights Reserved</a:t>
            </a:r>
            <a:endParaRPr sz="600" b="0" i="0" u="none" strike="noStrike" cap="none">
              <a:solidFill>
                <a:schemeClr val="lt2"/>
              </a:solidFill>
              <a:latin typeface="Arial"/>
              <a:ea typeface="Arial"/>
              <a:cs typeface="Arial"/>
              <a:sym typeface="Arial"/>
            </a:endParaRPr>
          </a:p>
        </p:txBody>
      </p:sp>
      <p:sp>
        <p:nvSpPr>
          <p:cNvPr id="424" name="Google Shape;424;p59"/>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425" name="Google Shape;425;p59"/>
          <p:cNvGrpSpPr/>
          <p:nvPr/>
        </p:nvGrpSpPr>
        <p:grpSpPr>
          <a:xfrm>
            <a:off x="0" y="1"/>
            <a:ext cx="9142050" cy="5143575"/>
            <a:chOff x="0" y="0"/>
            <a:chExt cx="12189400" cy="6858100"/>
          </a:xfrm>
        </p:grpSpPr>
        <p:cxnSp>
          <p:nvCxnSpPr>
            <p:cNvPr id="426" name="Google Shape;426;p59"/>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427" name="Google Shape;427;p59"/>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428" name="Google Shape;428;p59"/>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429" name="Google Shape;429;p59"/>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Header SKO">
  <p:cSld name="Header SKO">
    <p:bg>
      <p:bgPr>
        <a:solidFill>
          <a:srgbClr val="196393"/>
        </a:solidFill>
        <a:effectLst/>
      </p:bgPr>
    </p:bg>
    <p:spTree>
      <p:nvGrpSpPr>
        <p:cNvPr id="1" name="Shape 430"/>
        <p:cNvGrpSpPr/>
        <p:nvPr/>
      </p:nvGrpSpPr>
      <p:grpSpPr>
        <a:xfrm>
          <a:off x="0" y="0"/>
          <a:ext cx="0" cy="0"/>
          <a:chOff x="0" y="0"/>
          <a:chExt cx="0" cy="0"/>
        </a:xfrm>
      </p:grpSpPr>
      <p:pic>
        <p:nvPicPr>
          <p:cNvPr id="431" name="Google Shape;431;p60"/>
          <p:cNvPicPr preferRelativeResize="0"/>
          <p:nvPr/>
        </p:nvPicPr>
        <p:blipFill rotWithShape="1">
          <a:blip r:embed="rId2">
            <a:alphaModFix/>
          </a:blip>
          <a:srcRect/>
          <a:stretch/>
        </p:blipFill>
        <p:spPr>
          <a:xfrm>
            <a:off x="0" y="0"/>
            <a:ext cx="9144000" cy="5148071"/>
          </a:xfrm>
          <a:prstGeom prst="rect">
            <a:avLst/>
          </a:prstGeom>
          <a:noFill/>
          <a:ln>
            <a:noFill/>
          </a:ln>
        </p:spPr>
      </p:pic>
      <p:grpSp>
        <p:nvGrpSpPr>
          <p:cNvPr id="432" name="Google Shape;432;p60"/>
          <p:cNvGrpSpPr/>
          <p:nvPr/>
        </p:nvGrpSpPr>
        <p:grpSpPr>
          <a:xfrm>
            <a:off x="2398096" y="671234"/>
            <a:ext cx="4347638" cy="3657503"/>
            <a:chOff x="1689100" y="11113"/>
            <a:chExt cx="6740525" cy="5670548"/>
          </a:xfrm>
        </p:grpSpPr>
        <p:sp>
          <p:nvSpPr>
            <p:cNvPr id="433" name="Google Shape;433;p60"/>
            <p:cNvSpPr/>
            <p:nvPr/>
          </p:nvSpPr>
          <p:spPr>
            <a:xfrm>
              <a:off x="3275013" y="3238500"/>
              <a:ext cx="42862" cy="42863"/>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34" name="Google Shape;434;p60"/>
            <p:cNvSpPr/>
            <p:nvPr/>
          </p:nvSpPr>
          <p:spPr>
            <a:xfrm>
              <a:off x="5556250" y="552450"/>
              <a:ext cx="874715" cy="1322392"/>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35" name="Google Shape;435;p60"/>
            <p:cNvSpPr/>
            <p:nvPr/>
          </p:nvSpPr>
          <p:spPr>
            <a:xfrm>
              <a:off x="5427663" y="681038"/>
              <a:ext cx="874715" cy="1322383"/>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36" name="Google Shape;436;p60"/>
            <p:cNvSpPr/>
            <p:nvPr/>
          </p:nvSpPr>
          <p:spPr>
            <a:xfrm>
              <a:off x="3700463" y="552450"/>
              <a:ext cx="874713" cy="1322392"/>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37" name="Google Shape;437;p60"/>
            <p:cNvSpPr/>
            <p:nvPr/>
          </p:nvSpPr>
          <p:spPr>
            <a:xfrm>
              <a:off x="3829050" y="681038"/>
              <a:ext cx="874715" cy="1322383"/>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38" name="Google Shape;438;p60"/>
            <p:cNvSpPr/>
            <p:nvPr/>
          </p:nvSpPr>
          <p:spPr>
            <a:xfrm>
              <a:off x="4787900" y="1319213"/>
              <a:ext cx="555627" cy="555624"/>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39" name="Google Shape;439;p60"/>
            <p:cNvSpPr/>
            <p:nvPr/>
          </p:nvSpPr>
          <p:spPr>
            <a:xfrm>
              <a:off x="4719638" y="1019175"/>
              <a:ext cx="138112" cy="161925"/>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0" name="Google Shape;440;p60"/>
            <p:cNvSpPr/>
            <p:nvPr/>
          </p:nvSpPr>
          <p:spPr>
            <a:xfrm>
              <a:off x="5956300" y="890588"/>
              <a:ext cx="138113" cy="161925"/>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1" name="Google Shape;441;p60"/>
            <p:cNvSpPr/>
            <p:nvPr/>
          </p:nvSpPr>
          <p:spPr>
            <a:xfrm>
              <a:off x="4037013" y="890588"/>
              <a:ext cx="138112" cy="161925"/>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2" name="Google Shape;442;p60"/>
            <p:cNvSpPr/>
            <p:nvPr/>
          </p:nvSpPr>
          <p:spPr>
            <a:xfrm>
              <a:off x="4967288" y="2462213"/>
              <a:ext cx="136525" cy="142875"/>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3" name="Google Shape;443;p60"/>
            <p:cNvSpPr/>
            <p:nvPr/>
          </p:nvSpPr>
          <p:spPr>
            <a:xfrm>
              <a:off x="5456238" y="2508250"/>
              <a:ext cx="136525" cy="163512"/>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4" name="Google Shape;444;p60"/>
            <p:cNvSpPr/>
            <p:nvPr/>
          </p:nvSpPr>
          <p:spPr>
            <a:xfrm>
              <a:off x="5345113" y="2252663"/>
              <a:ext cx="136525" cy="163512"/>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5" name="Google Shape;445;p60"/>
            <p:cNvSpPr/>
            <p:nvPr/>
          </p:nvSpPr>
          <p:spPr>
            <a:xfrm>
              <a:off x="5649913" y="2281238"/>
              <a:ext cx="117475" cy="147637"/>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6" name="Google Shape;446;p60"/>
            <p:cNvSpPr/>
            <p:nvPr/>
          </p:nvSpPr>
          <p:spPr>
            <a:xfrm>
              <a:off x="5295900" y="2606675"/>
              <a:ext cx="136525" cy="163512"/>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7" name="Google Shape;447;p60"/>
            <p:cNvSpPr/>
            <p:nvPr/>
          </p:nvSpPr>
          <p:spPr>
            <a:xfrm>
              <a:off x="5572125" y="2917825"/>
              <a:ext cx="160338" cy="165100"/>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8" name="Google Shape;448;p60"/>
            <p:cNvSpPr/>
            <p:nvPr/>
          </p:nvSpPr>
          <p:spPr>
            <a:xfrm>
              <a:off x="5145088" y="2716213"/>
              <a:ext cx="120650" cy="142875"/>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49" name="Google Shape;449;p60"/>
            <p:cNvSpPr/>
            <p:nvPr/>
          </p:nvSpPr>
          <p:spPr>
            <a:xfrm>
              <a:off x="4540250" y="2508250"/>
              <a:ext cx="136525" cy="163513"/>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0" name="Google Shape;450;p60"/>
            <p:cNvSpPr/>
            <p:nvPr/>
          </p:nvSpPr>
          <p:spPr>
            <a:xfrm>
              <a:off x="4649788" y="2252663"/>
              <a:ext cx="136525" cy="163512"/>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1" name="Google Shape;451;p60"/>
            <p:cNvSpPr/>
            <p:nvPr/>
          </p:nvSpPr>
          <p:spPr>
            <a:xfrm>
              <a:off x="4365625" y="2281238"/>
              <a:ext cx="115888" cy="147637"/>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2" name="Google Shape;452;p60"/>
            <p:cNvSpPr/>
            <p:nvPr/>
          </p:nvSpPr>
          <p:spPr>
            <a:xfrm>
              <a:off x="4148138" y="2549525"/>
              <a:ext cx="117475" cy="147638"/>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3" name="Google Shape;453;p60"/>
            <p:cNvSpPr/>
            <p:nvPr/>
          </p:nvSpPr>
          <p:spPr>
            <a:xfrm>
              <a:off x="4699000" y="2606675"/>
              <a:ext cx="136525" cy="165100"/>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4" name="Google Shape;454;p60"/>
            <p:cNvSpPr/>
            <p:nvPr/>
          </p:nvSpPr>
          <p:spPr>
            <a:xfrm>
              <a:off x="4808538" y="2352675"/>
              <a:ext cx="136525" cy="163512"/>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5" name="Google Shape;455;p60"/>
            <p:cNvSpPr/>
            <p:nvPr/>
          </p:nvSpPr>
          <p:spPr>
            <a:xfrm>
              <a:off x="4400550" y="2917825"/>
              <a:ext cx="160338" cy="165100"/>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6" name="Google Shape;456;p60"/>
            <p:cNvSpPr/>
            <p:nvPr/>
          </p:nvSpPr>
          <p:spPr>
            <a:xfrm>
              <a:off x="4857750" y="2705100"/>
              <a:ext cx="136525" cy="163512"/>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7" name="Google Shape;457;p60"/>
            <p:cNvSpPr/>
            <p:nvPr/>
          </p:nvSpPr>
          <p:spPr>
            <a:xfrm>
              <a:off x="5867400" y="2527300"/>
              <a:ext cx="115888" cy="147638"/>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8" name="Google Shape;458;p60"/>
            <p:cNvSpPr/>
            <p:nvPr/>
          </p:nvSpPr>
          <p:spPr>
            <a:xfrm>
              <a:off x="3956050" y="808038"/>
              <a:ext cx="874715" cy="1322383"/>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59" name="Google Shape;459;p60"/>
            <p:cNvSpPr/>
            <p:nvPr/>
          </p:nvSpPr>
          <p:spPr>
            <a:xfrm>
              <a:off x="5300663" y="808038"/>
              <a:ext cx="874715" cy="1322383"/>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0" name="Google Shape;460;p60"/>
            <p:cNvSpPr/>
            <p:nvPr/>
          </p:nvSpPr>
          <p:spPr>
            <a:xfrm>
              <a:off x="3594100" y="2009775"/>
              <a:ext cx="2943217" cy="1271586"/>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1" name="Google Shape;461;p60"/>
            <p:cNvSpPr/>
            <p:nvPr/>
          </p:nvSpPr>
          <p:spPr>
            <a:xfrm>
              <a:off x="3381375" y="3238500"/>
              <a:ext cx="149225" cy="42863"/>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2" name="Google Shape;462;p60"/>
            <p:cNvSpPr/>
            <p:nvPr/>
          </p:nvSpPr>
          <p:spPr>
            <a:xfrm>
              <a:off x="6600825" y="3238500"/>
              <a:ext cx="149225" cy="42863"/>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3" name="Google Shape;463;p60"/>
            <p:cNvSpPr/>
            <p:nvPr/>
          </p:nvSpPr>
          <p:spPr>
            <a:xfrm>
              <a:off x="6815138" y="3238500"/>
              <a:ext cx="42862" cy="42863"/>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4" name="Google Shape;464;p60"/>
            <p:cNvSpPr/>
            <p:nvPr/>
          </p:nvSpPr>
          <p:spPr>
            <a:xfrm>
              <a:off x="4597400" y="3367088"/>
              <a:ext cx="938212" cy="128587"/>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5" name="Google Shape;465;p60"/>
            <p:cNvSpPr/>
            <p:nvPr/>
          </p:nvSpPr>
          <p:spPr>
            <a:xfrm>
              <a:off x="5576888" y="3367088"/>
              <a:ext cx="255587" cy="42862"/>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6" name="Google Shape;466;p60"/>
            <p:cNvSpPr/>
            <p:nvPr/>
          </p:nvSpPr>
          <p:spPr>
            <a:xfrm>
              <a:off x="4298950" y="3367088"/>
              <a:ext cx="255589" cy="42862"/>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7" name="Google Shape;467;p60"/>
            <p:cNvSpPr/>
            <p:nvPr/>
          </p:nvSpPr>
          <p:spPr>
            <a:xfrm>
              <a:off x="6345238" y="339725"/>
              <a:ext cx="85725" cy="85725"/>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8" name="Google Shape;468;p60"/>
            <p:cNvSpPr/>
            <p:nvPr/>
          </p:nvSpPr>
          <p:spPr>
            <a:xfrm>
              <a:off x="5065713" y="360363"/>
              <a:ext cx="128587" cy="128587"/>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69" name="Google Shape;469;p60"/>
            <p:cNvSpPr/>
            <p:nvPr/>
          </p:nvSpPr>
          <p:spPr>
            <a:xfrm>
              <a:off x="6591300" y="639763"/>
              <a:ext cx="80963" cy="80962"/>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0" name="Google Shape;470;p60"/>
            <p:cNvSpPr/>
            <p:nvPr/>
          </p:nvSpPr>
          <p:spPr>
            <a:xfrm>
              <a:off x="4095750" y="285750"/>
              <a:ext cx="85725" cy="85725"/>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1" name="Google Shape;471;p60"/>
            <p:cNvSpPr/>
            <p:nvPr/>
          </p:nvSpPr>
          <p:spPr>
            <a:xfrm>
              <a:off x="3419475" y="530225"/>
              <a:ext cx="85725" cy="85725"/>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2" name="Google Shape;472;p60"/>
            <p:cNvSpPr/>
            <p:nvPr/>
          </p:nvSpPr>
          <p:spPr>
            <a:xfrm>
              <a:off x="3535363" y="34925"/>
              <a:ext cx="119062" cy="117475"/>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3" name="Google Shape;473;p60"/>
            <p:cNvSpPr/>
            <p:nvPr/>
          </p:nvSpPr>
          <p:spPr>
            <a:xfrm>
              <a:off x="4633913" y="11113"/>
              <a:ext cx="68262" cy="68262"/>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4" name="Google Shape;474;p60"/>
            <p:cNvSpPr/>
            <p:nvPr/>
          </p:nvSpPr>
          <p:spPr>
            <a:xfrm>
              <a:off x="6651625" y="95250"/>
              <a:ext cx="115888" cy="114300"/>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5" name="Google Shape;475;p60"/>
            <p:cNvSpPr/>
            <p:nvPr/>
          </p:nvSpPr>
          <p:spPr>
            <a:xfrm>
              <a:off x="5759450" y="44450"/>
              <a:ext cx="100013" cy="1000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6" name="Google Shape;476;p60"/>
            <p:cNvSpPr/>
            <p:nvPr/>
          </p:nvSpPr>
          <p:spPr>
            <a:xfrm>
              <a:off x="2995613" y="3690938"/>
              <a:ext cx="919160" cy="895352"/>
            </a:xfrm>
            <a:custGeom>
              <a:avLst/>
              <a:gdLst/>
              <a:ahLst/>
              <a:cxnLst/>
              <a:rect l="l" t="t" r="r" b="b"/>
              <a:pathLst>
                <a:path w="2552" h="2486" extrusionOk="0">
                  <a:moveTo>
                    <a:pt x="2551" y="2485"/>
                  </a:moveTo>
                  <a:lnTo>
                    <a:pt x="1905" y="2485"/>
                  </a:lnTo>
                  <a:lnTo>
                    <a:pt x="1752" y="2037"/>
                  </a:lnTo>
                  <a:lnTo>
                    <a:pt x="799" y="2037"/>
                  </a:lnTo>
                  <a:lnTo>
                    <a:pt x="646" y="2485"/>
                  </a:lnTo>
                  <a:lnTo>
                    <a:pt x="0" y="2485"/>
                  </a:lnTo>
                  <a:lnTo>
                    <a:pt x="948" y="0"/>
                  </a:lnTo>
                  <a:lnTo>
                    <a:pt x="1603" y="0"/>
                  </a:lnTo>
                  <a:lnTo>
                    <a:pt x="2551" y="2485"/>
                  </a:lnTo>
                  <a:close/>
                  <a:moveTo>
                    <a:pt x="961" y="1565"/>
                  </a:moveTo>
                  <a:lnTo>
                    <a:pt x="1590" y="1565"/>
                  </a:lnTo>
                  <a:lnTo>
                    <a:pt x="1275" y="646"/>
                  </a:lnTo>
                  <a:lnTo>
                    <a:pt x="961" y="1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7" name="Google Shape;477;p60"/>
            <p:cNvSpPr/>
            <p:nvPr/>
          </p:nvSpPr>
          <p:spPr>
            <a:xfrm>
              <a:off x="3992563" y="3690938"/>
              <a:ext cx="615951" cy="895352"/>
            </a:xfrm>
            <a:custGeom>
              <a:avLst/>
              <a:gdLst/>
              <a:ahLst/>
              <a:cxnLst/>
              <a:rect l="l" t="t" r="r" b="b"/>
              <a:pathLst>
                <a:path w="1711" h="2486" extrusionOk="0">
                  <a:moveTo>
                    <a:pt x="0" y="2485"/>
                  </a:moveTo>
                  <a:lnTo>
                    <a:pt x="0" y="0"/>
                  </a:lnTo>
                  <a:lnTo>
                    <a:pt x="601" y="0"/>
                  </a:lnTo>
                  <a:lnTo>
                    <a:pt x="601" y="1967"/>
                  </a:lnTo>
                  <a:lnTo>
                    <a:pt x="1710" y="1967"/>
                  </a:lnTo>
                  <a:lnTo>
                    <a:pt x="1710"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8" name="Google Shape;478;p60"/>
            <p:cNvSpPr/>
            <p:nvPr/>
          </p:nvSpPr>
          <p:spPr>
            <a:xfrm>
              <a:off x="4741863" y="3690938"/>
              <a:ext cx="615951" cy="895352"/>
            </a:xfrm>
            <a:custGeom>
              <a:avLst/>
              <a:gdLst/>
              <a:ahLst/>
              <a:cxnLst/>
              <a:rect l="l" t="t" r="r" b="b"/>
              <a:pathLst>
                <a:path w="1710" h="2486" extrusionOk="0">
                  <a:moveTo>
                    <a:pt x="0" y="2485"/>
                  </a:moveTo>
                  <a:lnTo>
                    <a:pt x="0" y="0"/>
                  </a:lnTo>
                  <a:lnTo>
                    <a:pt x="600" y="0"/>
                  </a:lnTo>
                  <a:lnTo>
                    <a:pt x="600" y="1967"/>
                  </a:lnTo>
                  <a:lnTo>
                    <a:pt x="1709" y="1967"/>
                  </a:lnTo>
                  <a:lnTo>
                    <a:pt x="1709"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79" name="Google Shape;479;p60"/>
            <p:cNvSpPr/>
            <p:nvPr/>
          </p:nvSpPr>
          <p:spPr>
            <a:xfrm>
              <a:off x="5756275" y="3690938"/>
              <a:ext cx="215900" cy="895352"/>
            </a:xfrm>
            <a:custGeom>
              <a:avLst/>
              <a:gdLst/>
              <a:ahLst/>
              <a:cxnLst/>
              <a:rect l="l" t="t" r="r" b="b"/>
              <a:pathLst>
                <a:path w="601" h="2486" extrusionOk="0">
                  <a:moveTo>
                    <a:pt x="0" y="0"/>
                  </a:moveTo>
                  <a:lnTo>
                    <a:pt x="600" y="0"/>
                  </a:lnTo>
                  <a:lnTo>
                    <a:pt x="600" y="2485"/>
                  </a:lnTo>
                  <a:lnTo>
                    <a:pt x="0" y="2485"/>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0" name="Google Shape;480;p60"/>
            <p:cNvSpPr/>
            <p:nvPr/>
          </p:nvSpPr>
          <p:spPr>
            <a:xfrm>
              <a:off x="6157913" y="3690938"/>
              <a:ext cx="811210" cy="895352"/>
            </a:xfrm>
            <a:custGeom>
              <a:avLst/>
              <a:gdLst/>
              <a:ahLst/>
              <a:cxnLst/>
              <a:rect l="l" t="t" r="r" b="b"/>
              <a:pathLst>
                <a:path w="2253" h="2486" extrusionOk="0">
                  <a:moveTo>
                    <a:pt x="2252" y="2485"/>
                  </a:moveTo>
                  <a:lnTo>
                    <a:pt x="1789" y="2485"/>
                  </a:lnTo>
                  <a:lnTo>
                    <a:pt x="596" y="1035"/>
                  </a:lnTo>
                  <a:lnTo>
                    <a:pt x="596" y="2485"/>
                  </a:lnTo>
                  <a:lnTo>
                    <a:pt x="0" y="2485"/>
                  </a:lnTo>
                  <a:lnTo>
                    <a:pt x="0" y="0"/>
                  </a:lnTo>
                  <a:lnTo>
                    <a:pt x="463" y="0"/>
                  </a:lnTo>
                  <a:lnTo>
                    <a:pt x="1656" y="1425"/>
                  </a:lnTo>
                  <a:lnTo>
                    <a:pt x="1656" y="0"/>
                  </a:lnTo>
                  <a:lnTo>
                    <a:pt x="2252" y="0"/>
                  </a:lnTo>
                  <a:lnTo>
                    <a:pt x="2252"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1" name="Google Shape;481;p60"/>
            <p:cNvSpPr/>
            <p:nvPr/>
          </p:nvSpPr>
          <p:spPr>
            <a:xfrm>
              <a:off x="4773613" y="5226050"/>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2" name="Google Shape;482;p60"/>
            <p:cNvSpPr/>
            <p:nvPr/>
          </p:nvSpPr>
          <p:spPr>
            <a:xfrm>
              <a:off x="4976813" y="5232400"/>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3" name="Google Shape;483;p60"/>
            <p:cNvSpPr/>
            <p:nvPr/>
          </p:nvSpPr>
          <p:spPr>
            <a:xfrm>
              <a:off x="5253038" y="5232400"/>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4" name="Google Shape;484;p60"/>
            <p:cNvSpPr/>
            <p:nvPr/>
          </p:nvSpPr>
          <p:spPr>
            <a:xfrm>
              <a:off x="5459413" y="5232400"/>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5" name="Google Shape;485;p60"/>
            <p:cNvSpPr/>
            <p:nvPr/>
          </p:nvSpPr>
          <p:spPr>
            <a:xfrm>
              <a:off x="5664200" y="5226050"/>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6" name="Google Shape;486;p60"/>
            <p:cNvSpPr/>
            <p:nvPr/>
          </p:nvSpPr>
          <p:spPr>
            <a:xfrm>
              <a:off x="5981700" y="5232400"/>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7" name="Google Shape;487;p60"/>
            <p:cNvSpPr/>
            <p:nvPr/>
          </p:nvSpPr>
          <p:spPr>
            <a:xfrm>
              <a:off x="6237288" y="5232400"/>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8" name="Google Shape;488;p60"/>
            <p:cNvSpPr/>
            <p:nvPr/>
          </p:nvSpPr>
          <p:spPr>
            <a:xfrm>
              <a:off x="6334125" y="5226050"/>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89" name="Google Shape;489;p60"/>
            <p:cNvSpPr/>
            <p:nvPr/>
          </p:nvSpPr>
          <p:spPr>
            <a:xfrm>
              <a:off x="6577013" y="5232400"/>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0" name="Google Shape;490;p60"/>
            <p:cNvSpPr/>
            <p:nvPr/>
          </p:nvSpPr>
          <p:spPr>
            <a:xfrm>
              <a:off x="6804025" y="5226050"/>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1" name="Google Shape;491;p60"/>
            <p:cNvSpPr/>
            <p:nvPr/>
          </p:nvSpPr>
          <p:spPr>
            <a:xfrm>
              <a:off x="7096125" y="5232400"/>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2" name="Google Shape;492;p60"/>
            <p:cNvSpPr/>
            <p:nvPr/>
          </p:nvSpPr>
          <p:spPr>
            <a:xfrm>
              <a:off x="7318375" y="5232400"/>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3" name="Google Shape;493;p60"/>
            <p:cNvSpPr/>
            <p:nvPr/>
          </p:nvSpPr>
          <p:spPr>
            <a:xfrm>
              <a:off x="7600950" y="5226050"/>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4" name="Google Shape;494;p60"/>
            <p:cNvSpPr/>
            <p:nvPr/>
          </p:nvSpPr>
          <p:spPr>
            <a:xfrm>
              <a:off x="7823200" y="5226050"/>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5" name="Google Shape;495;p60"/>
            <p:cNvSpPr/>
            <p:nvPr/>
          </p:nvSpPr>
          <p:spPr>
            <a:xfrm>
              <a:off x="8075613" y="5232400"/>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6" name="Google Shape;496;p60"/>
            <p:cNvSpPr/>
            <p:nvPr/>
          </p:nvSpPr>
          <p:spPr>
            <a:xfrm>
              <a:off x="8223250" y="5229225"/>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497" name="Google Shape;497;p60"/>
            <p:cNvSpPr/>
            <p:nvPr/>
          </p:nvSpPr>
          <p:spPr>
            <a:xfrm>
              <a:off x="1689100" y="5072063"/>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498" name="Google Shape;498;p60"/>
            <p:cNvCxnSpPr/>
            <p:nvPr/>
          </p:nvCxnSpPr>
          <p:spPr>
            <a:xfrm>
              <a:off x="4546600" y="5138737"/>
              <a:ext cx="0" cy="447600"/>
            </a:xfrm>
            <a:prstGeom prst="straightConnector1">
              <a:avLst/>
            </a:prstGeom>
            <a:solidFill>
              <a:schemeClr val="lt2"/>
            </a:solidFill>
            <a:ln w="14025" cap="flat" cmpd="sng">
              <a:solidFill>
                <a:schemeClr val="lt1"/>
              </a:solidFill>
              <a:prstDash val="solid"/>
              <a:miter lim="800000"/>
              <a:headEnd type="none" w="sm" len="sm"/>
              <a:tailEnd type="none" w="sm" len="sm"/>
            </a:ln>
          </p:spPr>
        </p:cxnSp>
        <p:sp>
          <p:nvSpPr>
            <p:cNvPr id="499" name="Google Shape;499;p60"/>
            <p:cNvSpPr/>
            <p:nvPr/>
          </p:nvSpPr>
          <p:spPr>
            <a:xfrm>
              <a:off x="5527675" y="1347788"/>
              <a:ext cx="492123" cy="450851"/>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00" name="Google Shape;500;p60"/>
            <p:cNvSpPr/>
            <p:nvPr/>
          </p:nvSpPr>
          <p:spPr>
            <a:xfrm>
              <a:off x="4143375" y="1347788"/>
              <a:ext cx="490539" cy="450851"/>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01" name="Google Shape;501;p60"/>
            <p:cNvSpPr/>
            <p:nvPr/>
          </p:nvSpPr>
          <p:spPr>
            <a:xfrm>
              <a:off x="4629150" y="936625"/>
              <a:ext cx="874713" cy="1046166"/>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w/ image - SKO ">
  <p:cSld name="Title w/ image - SKO ">
    <p:bg>
      <p:bgPr>
        <a:solidFill>
          <a:srgbClr val="196393"/>
        </a:solidFill>
        <a:effectLst/>
      </p:bgPr>
    </p:bg>
    <p:spTree>
      <p:nvGrpSpPr>
        <p:cNvPr id="1" name="Shape 502"/>
        <p:cNvGrpSpPr/>
        <p:nvPr/>
      </p:nvGrpSpPr>
      <p:grpSpPr>
        <a:xfrm>
          <a:off x="0" y="0"/>
          <a:ext cx="0" cy="0"/>
          <a:chOff x="0" y="0"/>
          <a:chExt cx="0" cy="0"/>
        </a:xfrm>
      </p:grpSpPr>
      <p:pic>
        <p:nvPicPr>
          <p:cNvPr id="503" name="Google Shape;503;p61"/>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504" name="Google Shape;504;p61"/>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05" name="Google Shape;505;p61"/>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06" name="Google Shape;506;p61"/>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07" name="Google Shape;507;p61"/>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grpSp>
        <p:nvGrpSpPr>
          <p:cNvPr id="508" name="Google Shape;508;p61"/>
          <p:cNvGrpSpPr/>
          <p:nvPr/>
        </p:nvGrpSpPr>
        <p:grpSpPr>
          <a:xfrm>
            <a:off x="428405" y="616200"/>
            <a:ext cx="4407629" cy="398616"/>
            <a:chOff x="1687668" y="6432550"/>
            <a:chExt cx="6740525" cy="609598"/>
          </a:xfrm>
        </p:grpSpPr>
        <p:sp>
          <p:nvSpPr>
            <p:cNvPr id="509" name="Google Shape;509;p61"/>
            <p:cNvSpPr/>
            <p:nvPr/>
          </p:nvSpPr>
          <p:spPr>
            <a:xfrm>
              <a:off x="4772181" y="6586537"/>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0" name="Google Shape;510;p61"/>
            <p:cNvSpPr/>
            <p:nvPr/>
          </p:nvSpPr>
          <p:spPr>
            <a:xfrm>
              <a:off x="4975381" y="6592887"/>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1" name="Google Shape;511;p61"/>
            <p:cNvSpPr/>
            <p:nvPr/>
          </p:nvSpPr>
          <p:spPr>
            <a:xfrm>
              <a:off x="5251606" y="6592887"/>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2" name="Google Shape;512;p61"/>
            <p:cNvSpPr/>
            <p:nvPr/>
          </p:nvSpPr>
          <p:spPr>
            <a:xfrm>
              <a:off x="5457981" y="6592887"/>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3" name="Google Shape;513;p61"/>
            <p:cNvSpPr/>
            <p:nvPr/>
          </p:nvSpPr>
          <p:spPr>
            <a:xfrm>
              <a:off x="5662768" y="6586537"/>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4" name="Google Shape;514;p61"/>
            <p:cNvSpPr/>
            <p:nvPr/>
          </p:nvSpPr>
          <p:spPr>
            <a:xfrm>
              <a:off x="5980268" y="6592887"/>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5" name="Google Shape;515;p61"/>
            <p:cNvSpPr/>
            <p:nvPr/>
          </p:nvSpPr>
          <p:spPr>
            <a:xfrm>
              <a:off x="6235856" y="6592887"/>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6" name="Google Shape;516;p61"/>
            <p:cNvSpPr/>
            <p:nvPr/>
          </p:nvSpPr>
          <p:spPr>
            <a:xfrm>
              <a:off x="6332693" y="6586537"/>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7" name="Google Shape;517;p61"/>
            <p:cNvSpPr/>
            <p:nvPr/>
          </p:nvSpPr>
          <p:spPr>
            <a:xfrm>
              <a:off x="6575581" y="6592887"/>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8" name="Google Shape;518;p61"/>
            <p:cNvSpPr/>
            <p:nvPr/>
          </p:nvSpPr>
          <p:spPr>
            <a:xfrm>
              <a:off x="6802593" y="6586537"/>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19" name="Google Shape;519;p61"/>
            <p:cNvSpPr/>
            <p:nvPr/>
          </p:nvSpPr>
          <p:spPr>
            <a:xfrm>
              <a:off x="7094693" y="6592887"/>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0" name="Google Shape;520;p61"/>
            <p:cNvSpPr/>
            <p:nvPr/>
          </p:nvSpPr>
          <p:spPr>
            <a:xfrm>
              <a:off x="7316943" y="6592887"/>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1" name="Google Shape;521;p61"/>
            <p:cNvSpPr/>
            <p:nvPr/>
          </p:nvSpPr>
          <p:spPr>
            <a:xfrm>
              <a:off x="7599518" y="6586537"/>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2" name="Google Shape;522;p61"/>
            <p:cNvSpPr/>
            <p:nvPr/>
          </p:nvSpPr>
          <p:spPr>
            <a:xfrm>
              <a:off x="7821768" y="6586537"/>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3" name="Google Shape;523;p61"/>
            <p:cNvSpPr/>
            <p:nvPr/>
          </p:nvSpPr>
          <p:spPr>
            <a:xfrm>
              <a:off x="8074181" y="6592887"/>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4" name="Google Shape;524;p61"/>
            <p:cNvSpPr/>
            <p:nvPr/>
          </p:nvSpPr>
          <p:spPr>
            <a:xfrm>
              <a:off x="8221818" y="6589712"/>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25" name="Google Shape;525;p61"/>
            <p:cNvSpPr/>
            <p:nvPr/>
          </p:nvSpPr>
          <p:spPr>
            <a:xfrm>
              <a:off x="1687668" y="6432550"/>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526" name="Google Shape;526;p61"/>
            <p:cNvCxnSpPr/>
            <p:nvPr/>
          </p:nvCxnSpPr>
          <p:spPr>
            <a:xfrm>
              <a:off x="4545168" y="6492875"/>
              <a:ext cx="0" cy="453900"/>
            </a:xfrm>
            <a:prstGeom prst="straightConnector1">
              <a:avLst/>
            </a:prstGeom>
            <a:solidFill>
              <a:schemeClr val="lt1"/>
            </a:solidFill>
            <a:ln w="14025" cap="flat" cmpd="sng">
              <a:solidFill>
                <a:schemeClr val="lt1"/>
              </a:solidFill>
              <a:prstDash val="solid"/>
              <a:miter lim="800000"/>
              <a:headEnd type="none" w="sm" len="sm"/>
              <a:tailEnd type="none" w="sm" len="sm"/>
            </a:ln>
          </p:spPr>
        </p:cxnSp>
      </p:grpSp>
      <p:sp>
        <p:nvSpPr>
          <p:cNvPr id="527" name="Google Shape;527;p61"/>
          <p:cNvSpPr txBox="1">
            <a:spLocks noGrp="1"/>
          </p:cNvSpPr>
          <p:nvPr>
            <p:ph type="body" idx="4"/>
          </p:nvPr>
        </p:nvSpPr>
        <p:spPr>
          <a:xfrm>
            <a:off x="428388" y="4267397"/>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Dark SKO">
  <p:cSld name="Title - Dark SKO">
    <p:bg>
      <p:bgPr>
        <a:solidFill>
          <a:srgbClr val="196393"/>
        </a:solidFill>
        <a:effectLst/>
      </p:bgPr>
    </p:bg>
    <p:spTree>
      <p:nvGrpSpPr>
        <p:cNvPr id="1" name="Shape 528"/>
        <p:cNvGrpSpPr/>
        <p:nvPr/>
      </p:nvGrpSpPr>
      <p:grpSpPr>
        <a:xfrm>
          <a:off x="0" y="0"/>
          <a:ext cx="0" cy="0"/>
          <a:chOff x="0" y="0"/>
          <a:chExt cx="0" cy="0"/>
        </a:xfrm>
      </p:grpSpPr>
      <p:grpSp>
        <p:nvGrpSpPr>
          <p:cNvPr id="529" name="Google Shape;529;p62"/>
          <p:cNvGrpSpPr/>
          <p:nvPr/>
        </p:nvGrpSpPr>
        <p:grpSpPr>
          <a:xfrm>
            <a:off x="4894911" y="855055"/>
            <a:ext cx="3904466" cy="3797210"/>
            <a:chOff x="3397816" y="827390"/>
            <a:chExt cx="2357769" cy="2293001"/>
          </a:xfrm>
        </p:grpSpPr>
        <p:sp>
          <p:nvSpPr>
            <p:cNvPr id="530" name="Google Shape;530;p62"/>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1" name="Google Shape;531;p62"/>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2" name="Google Shape;532;p62"/>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3" name="Google Shape;533;p62"/>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4" name="Google Shape;534;p62"/>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5" name="Google Shape;535;p62"/>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6" name="Google Shape;536;p62"/>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7" name="Google Shape;537;p62"/>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8" name="Google Shape;538;p62"/>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39" name="Google Shape;539;p62"/>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0" name="Google Shape;540;p62"/>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1" name="Google Shape;541;p62"/>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2" name="Google Shape;542;p62"/>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3" name="Google Shape;543;p62"/>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4" name="Google Shape;544;p62"/>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5" name="Google Shape;545;p62"/>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6" name="Google Shape;546;p62"/>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7" name="Google Shape;547;p62"/>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8" name="Google Shape;548;p62"/>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49" name="Google Shape;549;p62"/>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0" name="Google Shape;550;p62"/>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1" name="Google Shape;551;p62"/>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2" name="Google Shape;552;p62"/>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3" name="Google Shape;553;p62"/>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4" name="Google Shape;554;p62"/>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5" name="Google Shape;555;p62"/>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6" name="Google Shape;556;p62"/>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7" name="Google Shape;557;p62"/>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8" name="Google Shape;558;p62"/>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59" name="Google Shape;559;p62"/>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0" name="Google Shape;560;p62"/>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1" name="Google Shape;561;p62"/>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2" name="Google Shape;562;p62"/>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3" name="Google Shape;563;p62"/>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4" name="Google Shape;564;p62"/>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5" name="Google Shape;565;p62"/>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6" name="Google Shape;566;p62"/>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7" name="Google Shape;567;p62"/>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8" name="Google Shape;568;p62"/>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69" name="Google Shape;569;p62"/>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70" name="Google Shape;570;p62"/>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71" name="Google Shape;571;p62"/>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72" name="Google Shape;572;p62"/>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73" name="Google Shape;573;p62"/>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74" name="Google Shape;574;p62"/>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75" name="Google Shape;575;p62"/>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576" name="Google Shape;576;p62"/>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77" name="Google Shape;577;p62"/>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75"/>
              <a:buNone/>
              <a:defRPr sz="1575">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78" name="Google Shape;578;p62"/>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grpSp>
        <p:nvGrpSpPr>
          <p:cNvPr id="579" name="Google Shape;579;p62"/>
          <p:cNvGrpSpPr/>
          <p:nvPr/>
        </p:nvGrpSpPr>
        <p:grpSpPr>
          <a:xfrm>
            <a:off x="428405" y="616200"/>
            <a:ext cx="4407629" cy="398616"/>
            <a:chOff x="1687668" y="6432550"/>
            <a:chExt cx="6740525" cy="609598"/>
          </a:xfrm>
        </p:grpSpPr>
        <p:sp>
          <p:nvSpPr>
            <p:cNvPr id="580" name="Google Shape;580;p62"/>
            <p:cNvSpPr/>
            <p:nvPr/>
          </p:nvSpPr>
          <p:spPr>
            <a:xfrm>
              <a:off x="4772181" y="6586537"/>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1" name="Google Shape;581;p62"/>
            <p:cNvSpPr/>
            <p:nvPr/>
          </p:nvSpPr>
          <p:spPr>
            <a:xfrm>
              <a:off x="4975381" y="6592887"/>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2" name="Google Shape;582;p62"/>
            <p:cNvSpPr/>
            <p:nvPr/>
          </p:nvSpPr>
          <p:spPr>
            <a:xfrm>
              <a:off x="5251606" y="6592887"/>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3" name="Google Shape;583;p62"/>
            <p:cNvSpPr/>
            <p:nvPr/>
          </p:nvSpPr>
          <p:spPr>
            <a:xfrm>
              <a:off x="5457981" y="6592887"/>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4" name="Google Shape;584;p62"/>
            <p:cNvSpPr/>
            <p:nvPr/>
          </p:nvSpPr>
          <p:spPr>
            <a:xfrm>
              <a:off x="5662768" y="6586537"/>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5" name="Google Shape;585;p62"/>
            <p:cNvSpPr/>
            <p:nvPr/>
          </p:nvSpPr>
          <p:spPr>
            <a:xfrm>
              <a:off x="5980268" y="6592887"/>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6" name="Google Shape;586;p62"/>
            <p:cNvSpPr/>
            <p:nvPr/>
          </p:nvSpPr>
          <p:spPr>
            <a:xfrm>
              <a:off x="6235856" y="6592887"/>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7" name="Google Shape;587;p62"/>
            <p:cNvSpPr/>
            <p:nvPr/>
          </p:nvSpPr>
          <p:spPr>
            <a:xfrm>
              <a:off x="6332693" y="6586537"/>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8" name="Google Shape;588;p62"/>
            <p:cNvSpPr/>
            <p:nvPr/>
          </p:nvSpPr>
          <p:spPr>
            <a:xfrm>
              <a:off x="6575581" y="6592887"/>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89" name="Google Shape;589;p62"/>
            <p:cNvSpPr/>
            <p:nvPr/>
          </p:nvSpPr>
          <p:spPr>
            <a:xfrm>
              <a:off x="6802593" y="6586537"/>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0" name="Google Shape;590;p62"/>
            <p:cNvSpPr/>
            <p:nvPr/>
          </p:nvSpPr>
          <p:spPr>
            <a:xfrm>
              <a:off x="7094693" y="6592887"/>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1" name="Google Shape;591;p62"/>
            <p:cNvSpPr/>
            <p:nvPr/>
          </p:nvSpPr>
          <p:spPr>
            <a:xfrm>
              <a:off x="7316943" y="6592887"/>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2" name="Google Shape;592;p62"/>
            <p:cNvSpPr/>
            <p:nvPr/>
          </p:nvSpPr>
          <p:spPr>
            <a:xfrm>
              <a:off x="7599518" y="6586537"/>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3" name="Google Shape;593;p62"/>
            <p:cNvSpPr/>
            <p:nvPr/>
          </p:nvSpPr>
          <p:spPr>
            <a:xfrm>
              <a:off x="7821768" y="6586537"/>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4" name="Google Shape;594;p62"/>
            <p:cNvSpPr/>
            <p:nvPr/>
          </p:nvSpPr>
          <p:spPr>
            <a:xfrm>
              <a:off x="8074181" y="6592887"/>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5" name="Google Shape;595;p62"/>
            <p:cNvSpPr/>
            <p:nvPr/>
          </p:nvSpPr>
          <p:spPr>
            <a:xfrm>
              <a:off x="8221818" y="6589712"/>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596" name="Google Shape;596;p62"/>
            <p:cNvSpPr/>
            <p:nvPr/>
          </p:nvSpPr>
          <p:spPr>
            <a:xfrm>
              <a:off x="1687668" y="6432550"/>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597" name="Google Shape;597;p62"/>
            <p:cNvCxnSpPr/>
            <p:nvPr/>
          </p:nvCxnSpPr>
          <p:spPr>
            <a:xfrm>
              <a:off x="4545168" y="6492875"/>
              <a:ext cx="0" cy="453900"/>
            </a:xfrm>
            <a:prstGeom prst="straightConnector1">
              <a:avLst/>
            </a:prstGeom>
            <a:solidFill>
              <a:schemeClr val="lt1"/>
            </a:solidFill>
            <a:ln w="14025" cap="flat" cmpd="sng">
              <a:solidFill>
                <a:schemeClr val="lt1"/>
              </a:solidFill>
              <a:prstDash val="solid"/>
              <a:miter lim="800000"/>
              <a:headEnd type="none" w="sm" len="sm"/>
              <a:tailEnd type="none" w="sm" len="sm"/>
            </a:ln>
          </p:spPr>
        </p:cxnSp>
      </p:grpSp>
      <p:sp>
        <p:nvSpPr>
          <p:cNvPr id="598" name="Google Shape;598;p62"/>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599" name="Google Shape;599;p62"/>
          <p:cNvSpPr txBox="1">
            <a:spLocks noGrp="1"/>
          </p:cNvSpPr>
          <p:nvPr>
            <p:ph type="body" idx="4"/>
          </p:nvPr>
        </p:nvSpPr>
        <p:spPr>
          <a:xfrm>
            <a:off x="428388" y="4267397"/>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ulti-use layout Dark SKO">
  <p:cSld name="Multi-use layout Dark SKO">
    <p:spTree>
      <p:nvGrpSpPr>
        <p:cNvPr id="1" name="Shape 600"/>
        <p:cNvGrpSpPr/>
        <p:nvPr/>
      </p:nvGrpSpPr>
      <p:grpSpPr>
        <a:xfrm>
          <a:off x="0" y="0"/>
          <a:ext cx="0" cy="0"/>
          <a:chOff x="0" y="0"/>
          <a:chExt cx="0" cy="0"/>
        </a:xfrm>
      </p:grpSpPr>
      <p:grpSp>
        <p:nvGrpSpPr>
          <p:cNvPr id="601" name="Google Shape;601;p63"/>
          <p:cNvGrpSpPr/>
          <p:nvPr/>
        </p:nvGrpSpPr>
        <p:grpSpPr>
          <a:xfrm>
            <a:off x="2315324" y="341301"/>
            <a:ext cx="4513006" cy="4389033"/>
            <a:chOff x="3397816" y="827390"/>
            <a:chExt cx="2357769" cy="2293001"/>
          </a:xfrm>
        </p:grpSpPr>
        <p:sp>
          <p:nvSpPr>
            <p:cNvPr id="602" name="Google Shape;602;p63"/>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3" name="Google Shape;603;p63"/>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4" name="Google Shape;604;p63"/>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5" name="Google Shape;605;p63"/>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6" name="Google Shape;606;p63"/>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7" name="Google Shape;607;p63"/>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8" name="Google Shape;608;p63"/>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09" name="Google Shape;609;p63"/>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0" name="Google Shape;610;p63"/>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1" name="Google Shape;611;p63"/>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2" name="Google Shape;612;p63"/>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3" name="Google Shape;613;p63"/>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4" name="Google Shape;614;p63"/>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5" name="Google Shape;615;p63"/>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6" name="Google Shape;616;p63"/>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7" name="Google Shape;617;p63"/>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8" name="Google Shape;618;p63"/>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19" name="Google Shape;619;p63"/>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0" name="Google Shape;620;p63"/>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1" name="Google Shape;621;p63"/>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2" name="Google Shape;622;p63"/>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3" name="Google Shape;623;p63"/>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4" name="Google Shape;624;p63"/>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5" name="Google Shape;625;p63"/>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6" name="Google Shape;626;p63"/>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7" name="Google Shape;627;p63"/>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8" name="Google Shape;628;p63"/>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29" name="Google Shape;629;p63"/>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0" name="Google Shape;630;p63"/>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1" name="Google Shape;631;p63"/>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2" name="Google Shape;632;p63"/>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3" name="Google Shape;633;p63"/>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4" name="Google Shape;634;p63"/>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5" name="Google Shape;635;p63"/>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6" name="Google Shape;636;p63"/>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7" name="Google Shape;637;p63"/>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8" name="Google Shape;638;p63"/>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39" name="Google Shape;639;p63"/>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0" name="Google Shape;640;p63"/>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1" name="Google Shape;641;p63"/>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2" name="Google Shape;642;p63"/>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3" name="Google Shape;643;p63"/>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4" name="Google Shape;644;p63"/>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5" name="Google Shape;645;p63"/>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6" name="Google Shape;646;p63"/>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47" name="Google Shape;647;p63"/>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dk2">
                <a:alpha val="8706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648" name="Google Shape;648;p63"/>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649" name="Google Shape;649;p63"/>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650" name="Google Shape;650;p63"/>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1" name="Google Shape;651;p63"/>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652" name="Google Shape;652;p63"/>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ulti-use layout no dice Dark SKO">
  <p:cSld name="Multi-use layout no dice Dark SKO">
    <p:spTree>
      <p:nvGrpSpPr>
        <p:cNvPr id="1" name="Shape 653"/>
        <p:cNvGrpSpPr/>
        <p:nvPr/>
      </p:nvGrpSpPr>
      <p:grpSpPr>
        <a:xfrm>
          <a:off x="0" y="0"/>
          <a:ext cx="0" cy="0"/>
          <a:chOff x="0" y="0"/>
          <a:chExt cx="0" cy="0"/>
        </a:xfrm>
      </p:grpSpPr>
      <p:sp>
        <p:nvSpPr>
          <p:cNvPr id="654" name="Google Shape;654;p64"/>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655" name="Google Shape;655;p64"/>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656" name="Google Shape;656;p64"/>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7" name="Google Shape;657;p6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658" name="Google Shape;658;p6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ulti-use layout Light SKO">
  <p:cSld name="Multi-use layout Light SKO">
    <p:bg>
      <p:bgPr>
        <a:solidFill>
          <a:schemeClr val="lt1"/>
        </a:solidFill>
        <a:effectLst/>
      </p:bgPr>
    </p:bg>
    <p:spTree>
      <p:nvGrpSpPr>
        <p:cNvPr id="1" name="Shape 659"/>
        <p:cNvGrpSpPr/>
        <p:nvPr/>
      </p:nvGrpSpPr>
      <p:grpSpPr>
        <a:xfrm>
          <a:off x="0" y="0"/>
          <a:ext cx="0" cy="0"/>
          <a:chOff x="0" y="0"/>
          <a:chExt cx="0" cy="0"/>
        </a:xfrm>
      </p:grpSpPr>
      <p:grpSp>
        <p:nvGrpSpPr>
          <p:cNvPr id="660" name="Google Shape;660;p65"/>
          <p:cNvGrpSpPr/>
          <p:nvPr/>
        </p:nvGrpSpPr>
        <p:grpSpPr>
          <a:xfrm>
            <a:off x="2315324" y="341301"/>
            <a:ext cx="4513006" cy="4389033"/>
            <a:chOff x="3397816" y="827390"/>
            <a:chExt cx="2357769" cy="2293001"/>
          </a:xfrm>
        </p:grpSpPr>
        <p:sp>
          <p:nvSpPr>
            <p:cNvPr id="661" name="Google Shape;661;p65"/>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2" name="Google Shape;662;p65"/>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3" name="Google Shape;663;p65"/>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4" name="Google Shape;664;p65"/>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5" name="Google Shape;665;p65"/>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6" name="Google Shape;666;p65"/>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7" name="Google Shape;667;p65"/>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8" name="Google Shape;668;p65"/>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69" name="Google Shape;669;p65"/>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0" name="Google Shape;670;p65"/>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1" name="Google Shape;671;p65"/>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2" name="Google Shape;672;p65"/>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3" name="Google Shape;673;p65"/>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4" name="Google Shape;674;p65"/>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5" name="Google Shape;675;p65"/>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6" name="Google Shape;676;p65"/>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7" name="Google Shape;677;p65"/>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8" name="Google Shape;678;p65"/>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79" name="Google Shape;679;p65"/>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0" name="Google Shape;680;p65"/>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1" name="Google Shape;681;p65"/>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2" name="Google Shape;682;p65"/>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3" name="Google Shape;683;p65"/>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4" name="Google Shape;684;p65"/>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5" name="Google Shape;685;p65"/>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6" name="Google Shape;686;p65"/>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7" name="Google Shape;687;p65"/>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8" name="Google Shape;688;p65"/>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89" name="Google Shape;689;p65"/>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0" name="Google Shape;690;p65"/>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1" name="Google Shape;691;p65"/>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2" name="Google Shape;692;p65"/>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3" name="Google Shape;693;p65"/>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4" name="Google Shape;694;p65"/>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5" name="Google Shape;695;p65"/>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6" name="Google Shape;696;p65"/>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7" name="Google Shape;697;p65"/>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8" name="Google Shape;698;p65"/>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699" name="Google Shape;699;p65"/>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0" name="Google Shape;700;p65"/>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1" name="Google Shape;701;p65"/>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2" name="Google Shape;702;p65"/>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3" name="Google Shape;703;p65"/>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4" name="Google Shape;704;p65"/>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5" name="Google Shape;705;p65"/>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06" name="Google Shape;706;p65"/>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rgbClr val="F2F2F2">
                <a:alpha val="8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707" name="Google Shape;707;p65"/>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08" name="Google Shape;708;p65"/>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09" name="Google Shape;709;p65"/>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10" name="Google Shape;710;p65"/>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711" name="Google Shape;711;p6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 You SKO">
  <p:cSld name="Thank You SKO">
    <p:spTree>
      <p:nvGrpSpPr>
        <p:cNvPr id="1" name="Shape 712"/>
        <p:cNvGrpSpPr/>
        <p:nvPr/>
      </p:nvGrpSpPr>
      <p:grpSpPr>
        <a:xfrm>
          <a:off x="0" y="0"/>
          <a:ext cx="0" cy="0"/>
          <a:chOff x="0" y="0"/>
          <a:chExt cx="0" cy="0"/>
        </a:xfrm>
      </p:grpSpPr>
      <p:sp>
        <p:nvSpPr>
          <p:cNvPr id="713" name="Google Shape;713;p66"/>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grpSp>
        <p:nvGrpSpPr>
          <p:cNvPr id="714" name="Google Shape;714;p66"/>
          <p:cNvGrpSpPr/>
          <p:nvPr/>
        </p:nvGrpSpPr>
        <p:grpSpPr>
          <a:xfrm>
            <a:off x="3539438" y="2909701"/>
            <a:ext cx="2065297" cy="1737456"/>
            <a:chOff x="1689100" y="11113"/>
            <a:chExt cx="6740525" cy="5670548"/>
          </a:xfrm>
        </p:grpSpPr>
        <p:sp>
          <p:nvSpPr>
            <p:cNvPr id="715" name="Google Shape;715;p66"/>
            <p:cNvSpPr/>
            <p:nvPr/>
          </p:nvSpPr>
          <p:spPr>
            <a:xfrm>
              <a:off x="3275013" y="3238500"/>
              <a:ext cx="42862" cy="42863"/>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16" name="Google Shape;716;p66"/>
            <p:cNvSpPr/>
            <p:nvPr/>
          </p:nvSpPr>
          <p:spPr>
            <a:xfrm>
              <a:off x="5556250" y="552450"/>
              <a:ext cx="874715" cy="1322392"/>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17" name="Google Shape;717;p66"/>
            <p:cNvSpPr/>
            <p:nvPr/>
          </p:nvSpPr>
          <p:spPr>
            <a:xfrm>
              <a:off x="5427663" y="681038"/>
              <a:ext cx="874715" cy="1322383"/>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18" name="Google Shape;718;p66"/>
            <p:cNvSpPr/>
            <p:nvPr/>
          </p:nvSpPr>
          <p:spPr>
            <a:xfrm>
              <a:off x="3700463" y="552450"/>
              <a:ext cx="874713" cy="1322392"/>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19" name="Google Shape;719;p66"/>
            <p:cNvSpPr/>
            <p:nvPr/>
          </p:nvSpPr>
          <p:spPr>
            <a:xfrm>
              <a:off x="3829050" y="681038"/>
              <a:ext cx="874715" cy="1322383"/>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0" name="Google Shape;720;p66"/>
            <p:cNvSpPr/>
            <p:nvPr/>
          </p:nvSpPr>
          <p:spPr>
            <a:xfrm>
              <a:off x="4787900" y="1319213"/>
              <a:ext cx="555627" cy="555624"/>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1" name="Google Shape;721;p66"/>
            <p:cNvSpPr/>
            <p:nvPr/>
          </p:nvSpPr>
          <p:spPr>
            <a:xfrm>
              <a:off x="4719638" y="1019175"/>
              <a:ext cx="138112" cy="161925"/>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2" name="Google Shape;722;p66"/>
            <p:cNvSpPr/>
            <p:nvPr/>
          </p:nvSpPr>
          <p:spPr>
            <a:xfrm>
              <a:off x="5956300" y="890588"/>
              <a:ext cx="138113" cy="161925"/>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3" name="Google Shape;723;p66"/>
            <p:cNvSpPr/>
            <p:nvPr/>
          </p:nvSpPr>
          <p:spPr>
            <a:xfrm>
              <a:off x="4037013" y="890588"/>
              <a:ext cx="138112" cy="161925"/>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4" name="Google Shape;724;p66"/>
            <p:cNvSpPr/>
            <p:nvPr/>
          </p:nvSpPr>
          <p:spPr>
            <a:xfrm>
              <a:off x="4967288" y="2462213"/>
              <a:ext cx="136525" cy="142875"/>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5" name="Google Shape;725;p66"/>
            <p:cNvSpPr/>
            <p:nvPr/>
          </p:nvSpPr>
          <p:spPr>
            <a:xfrm>
              <a:off x="5456238" y="2508250"/>
              <a:ext cx="136525" cy="163512"/>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6" name="Google Shape;726;p66"/>
            <p:cNvSpPr/>
            <p:nvPr/>
          </p:nvSpPr>
          <p:spPr>
            <a:xfrm>
              <a:off x="5345113" y="2252663"/>
              <a:ext cx="136525" cy="163512"/>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7" name="Google Shape;727;p66"/>
            <p:cNvSpPr/>
            <p:nvPr/>
          </p:nvSpPr>
          <p:spPr>
            <a:xfrm>
              <a:off x="5649913" y="2281238"/>
              <a:ext cx="117475" cy="147637"/>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8" name="Google Shape;728;p66"/>
            <p:cNvSpPr/>
            <p:nvPr/>
          </p:nvSpPr>
          <p:spPr>
            <a:xfrm>
              <a:off x="5295900" y="2606675"/>
              <a:ext cx="136525" cy="163512"/>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29" name="Google Shape;729;p66"/>
            <p:cNvSpPr/>
            <p:nvPr/>
          </p:nvSpPr>
          <p:spPr>
            <a:xfrm>
              <a:off x="5572125" y="2917825"/>
              <a:ext cx="160338" cy="165100"/>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0" name="Google Shape;730;p66"/>
            <p:cNvSpPr/>
            <p:nvPr/>
          </p:nvSpPr>
          <p:spPr>
            <a:xfrm>
              <a:off x="5145088" y="2716213"/>
              <a:ext cx="120650" cy="142875"/>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1" name="Google Shape;731;p66"/>
            <p:cNvSpPr/>
            <p:nvPr/>
          </p:nvSpPr>
          <p:spPr>
            <a:xfrm>
              <a:off x="4540250" y="2508250"/>
              <a:ext cx="136525" cy="163513"/>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2" name="Google Shape;732;p66"/>
            <p:cNvSpPr/>
            <p:nvPr/>
          </p:nvSpPr>
          <p:spPr>
            <a:xfrm>
              <a:off x="4649788" y="2252663"/>
              <a:ext cx="136525" cy="163512"/>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3" name="Google Shape;733;p66"/>
            <p:cNvSpPr/>
            <p:nvPr/>
          </p:nvSpPr>
          <p:spPr>
            <a:xfrm>
              <a:off x="4365625" y="2281238"/>
              <a:ext cx="115888" cy="147637"/>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4" name="Google Shape;734;p66"/>
            <p:cNvSpPr/>
            <p:nvPr/>
          </p:nvSpPr>
          <p:spPr>
            <a:xfrm>
              <a:off x="4148138" y="2549525"/>
              <a:ext cx="117475" cy="147638"/>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5" name="Google Shape;735;p66"/>
            <p:cNvSpPr/>
            <p:nvPr/>
          </p:nvSpPr>
          <p:spPr>
            <a:xfrm>
              <a:off x="4699000" y="2606675"/>
              <a:ext cx="136525" cy="165100"/>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6" name="Google Shape;736;p66"/>
            <p:cNvSpPr/>
            <p:nvPr/>
          </p:nvSpPr>
          <p:spPr>
            <a:xfrm>
              <a:off x="4808538" y="2352675"/>
              <a:ext cx="136525" cy="163512"/>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7" name="Google Shape;737;p66"/>
            <p:cNvSpPr/>
            <p:nvPr/>
          </p:nvSpPr>
          <p:spPr>
            <a:xfrm>
              <a:off x="4400550" y="2917825"/>
              <a:ext cx="160338" cy="165100"/>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8" name="Google Shape;738;p66"/>
            <p:cNvSpPr/>
            <p:nvPr/>
          </p:nvSpPr>
          <p:spPr>
            <a:xfrm>
              <a:off x="4857750" y="2705100"/>
              <a:ext cx="136525" cy="163512"/>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39" name="Google Shape;739;p66"/>
            <p:cNvSpPr/>
            <p:nvPr/>
          </p:nvSpPr>
          <p:spPr>
            <a:xfrm>
              <a:off x="5867400" y="2527300"/>
              <a:ext cx="115888" cy="147638"/>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0" name="Google Shape;740;p66"/>
            <p:cNvSpPr/>
            <p:nvPr/>
          </p:nvSpPr>
          <p:spPr>
            <a:xfrm>
              <a:off x="3956050" y="808038"/>
              <a:ext cx="874715" cy="1322383"/>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1" name="Google Shape;741;p66"/>
            <p:cNvSpPr/>
            <p:nvPr/>
          </p:nvSpPr>
          <p:spPr>
            <a:xfrm>
              <a:off x="5300663" y="808038"/>
              <a:ext cx="874715" cy="1322383"/>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2" name="Google Shape;742;p66"/>
            <p:cNvSpPr/>
            <p:nvPr/>
          </p:nvSpPr>
          <p:spPr>
            <a:xfrm>
              <a:off x="3594100" y="2009775"/>
              <a:ext cx="2943217" cy="1271586"/>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3" name="Google Shape;743;p66"/>
            <p:cNvSpPr/>
            <p:nvPr/>
          </p:nvSpPr>
          <p:spPr>
            <a:xfrm>
              <a:off x="3381375" y="3238500"/>
              <a:ext cx="149225" cy="42863"/>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4" name="Google Shape;744;p66"/>
            <p:cNvSpPr/>
            <p:nvPr/>
          </p:nvSpPr>
          <p:spPr>
            <a:xfrm>
              <a:off x="6600825" y="3238500"/>
              <a:ext cx="149225" cy="42863"/>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5" name="Google Shape;745;p66"/>
            <p:cNvSpPr/>
            <p:nvPr/>
          </p:nvSpPr>
          <p:spPr>
            <a:xfrm>
              <a:off x="6815138" y="3238500"/>
              <a:ext cx="42862" cy="42863"/>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6" name="Google Shape;746;p66"/>
            <p:cNvSpPr/>
            <p:nvPr/>
          </p:nvSpPr>
          <p:spPr>
            <a:xfrm>
              <a:off x="4597400" y="3367088"/>
              <a:ext cx="938212" cy="128587"/>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7" name="Google Shape;747;p66"/>
            <p:cNvSpPr/>
            <p:nvPr/>
          </p:nvSpPr>
          <p:spPr>
            <a:xfrm>
              <a:off x="5576888" y="3367088"/>
              <a:ext cx="255587" cy="42862"/>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8" name="Google Shape;748;p66"/>
            <p:cNvSpPr/>
            <p:nvPr/>
          </p:nvSpPr>
          <p:spPr>
            <a:xfrm>
              <a:off x="4298950" y="3367088"/>
              <a:ext cx="255589" cy="42862"/>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49" name="Google Shape;749;p66"/>
            <p:cNvSpPr/>
            <p:nvPr/>
          </p:nvSpPr>
          <p:spPr>
            <a:xfrm>
              <a:off x="6345238" y="339725"/>
              <a:ext cx="85725" cy="85725"/>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0" name="Google Shape;750;p66"/>
            <p:cNvSpPr/>
            <p:nvPr/>
          </p:nvSpPr>
          <p:spPr>
            <a:xfrm>
              <a:off x="5065713" y="360363"/>
              <a:ext cx="128587" cy="128587"/>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1" name="Google Shape;751;p66"/>
            <p:cNvSpPr/>
            <p:nvPr/>
          </p:nvSpPr>
          <p:spPr>
            <a:xfrm>
              <a:off x="6591300" y="639763"/>
              <a:ext cx="80963" cy="80962"/>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2" name="Google Shape;752;p66"/>
            <p:cNvSpPr/>
            <p:nvPr/>
          </p:nvSpPr>
          <p:spPr>
            <a:xfrm>
              <a:off x="4095750" y="285750"/>
              <a:ext cx="85725" cy="85725"/>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3" name="Google Shape;753;p66"/>
            <p:cNvSpPr/>
            <p:nvPr/>
          </p:nvSpPr>
          <p:spPr>
            <a:xfrm>
              <a:off x="3419475" y="530225"/>
              <a:ext cx="85725" cy="85725"/>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4" name="Google Shape;754;p66"/>
            <p:cNvSpPr/>
            <p:nvPr/>
          </p:nvSpPr>
          <p:spPr>
            <a:xfrm>
              <a:off x="3535363" y="34925"/>
              <a:ext cx="119062" cy="117475"/>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5" name="Google Shape;755;p66"/>
            <p:cNvSpPr/>
            <p:nvPr/>
          </p:nvSpPr>
          <p:spPr>
            <a:xfrm>
              <a:off x="4633913" y="11113"/>
              <a:ext cx="68262" cy="68262"/>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6" name="Google Shape;756;p66"/>
            <p:cNvSpPr/>
            <p:nvPr/>
          </p:nvSpPr>
          <p:spPr>
            <a:xfrm>
              <a:off x="6651625" y="95250"/>
              <a:ext cx="115888" cy="114300"/>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7" name="Google Shape;757;p66"/>
            <p:cNvSpPr/>
            <p:nvPr/>
          </p:nvSpPr>
          <p:spPr>
            <a:xfrm>
              <a:off x="5759450" y="44450"/>
              <a:ext cx="100013" cy="1000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8" name="Google Shape;758;p66"/>
            <p:cNvSpPr/>
            <p:nvPr/>
          </p:nvSpPr>
          <p:spPr>
            <a:xfrm>
              <a:off x="2995613" y="3690938"/>
              <a:ext cx="919160" cy="895352"/>
            </a:xfrm>
            <a:custGeom>
              <a:avLst/>
              <a:gdLst/>
              <a:ahLst/>
              <a:cxnLst/>
              <a:rect l="l" t="t" r="r" b="b"/>
              <a:pathLst>
                <a:path w="2552" h="2486" extrusionOk="0">
                  <a:moveTo>
                    <a:pt x="2551" y="2485"/>
                  </a:moveTo>
                  <a:lnTo>
                    <a:pt x="1905" y="2485"/>
                  </a:lnTo>
                  <a:lnTo>
                    <a:pt x="1752" y="2037"/>
                  </a:lnTo>
                  <a:lnTo>
                    <a:pt x="799" y="2037"/>
                  </a:lnTo>
                  <a:lnTo>
                    <a:pt x="646" y="2485"/>
                  </a:lnTo>
                  <a:lnTo>
                    <a:pt x="0" y="2485"/>
                  </a:lnTo>
                  <a:lnTo>
                    <a:pt x="948" y="0"/>
                  </a:lnTo>
                  <a:lnTo>
                    <a:pt x="1603" y="0"/>
                  </a:lnTo>
                  <a:lnTo>
                    <a:pt x="2551" y="2485"/>
                  </a:lnTo>
                  <a:close/>
                  <a:moveTo>
                    <a:pt x="961" y="1565"/>
                  </a:moveTo>
                  <a:lnTo>
                    <a:pt x="1590" y="1565"/>
                  </a:lnTo>
                  <a:lnTo>
                    <a:pt x="1275" y="646"/>
                  </a:lnTo>
                  <a:lnTo>
                    <a:pt x="961" y="1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59" name="Google Shape;759;p66"/>
            <p:cNvSpPr/>
            <p:nvPr/>
          </p:nvSpPr>
          <p:spPr>
            <a:xfrm>
              <a:off x="3992563" y="3690938"/>
              <a:ext cx="615951" cy="895352"/>
            </a:xfrm>
            <a:custGeom>
              <a:avLst/>
              <a:gdLst/>
              <a:ahLst/>
              <a:cxnLst/>
              <a:rect l="l" t="t" r="r" b="b"/>
              <a:pathLst>
                <a:path w="1711" h="2486" extrusionOk="0">
                  <a:moveTo>
                    <a:pt x="0" y="2485"/>
                  </a:moveTo>
                  <a:lnTo>
                    <a:pt x="0" y="0"/>
                  </a:lnTo>
                  <a:lnTo>
                    <a:pt x="601" y="0"/>
                  </a:lnTo>
                  <a:lnTo>
                    <a:pt x="601" y="1967"/>
                  </a:lnTo>
                  <a:lnTo>
                    <a:pt x="1710" y="1967"/>
                  </a:lnTo>
                  <a:lnTo>
                    <a:pt x="1710"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0" name="Google Shape;760;p66"/>
            <p:cNvSpPr/>
            <p:nvPr/>
          </p:nvSpPr>
          <p:spPr>
            <a:xfrm>
              <a:off x="4741863" y="3690938"/>
              <a:ext cx="615951" cy="895352"/>
            </a:xfrm>
            <a:custGeom>
              <a:avLst/>
              <a:gdLst/>
              <a:ahLst/>
              <a:cxnLst/>
              <a:rect l="l" t="t" r="r" b="b"/>
              <a:pathLst>
                <a:path w="1710" h="2486" extrusionOk="0">
                  <a:moveTo>
                    <a:pt x="0" y="2485"/>
                  </a:moveTo>
                  <a:lnTo>
                    <a:pt x="0" y="0"/>
                  </a:lnTo>
                  <a:lnTo>
                    <a:pt x="600" y="0"/>
                  </a:lnTo>
                  <a:lnTo>
                    <a:pt x="600" y="1967"/>
                  </a:lnTo>
                  <a:lnTo>
                    <a:pt x="1709" y="1967"/>
                  </a:lnTo>
                  <a:lnTo>
                    <a:pt x="1709"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1" name="Google Shape;761;p66"/>
            <p:cNvSpPr/>
            <p:nvPr/>
          </p:nvSpPr>
          <p:spPr>
            <a:xfrm>
              <a:off x="5756275" y="3690938"/>
              <a:ext cx="215900" cy="895352"/>
            </a:xfrm>
            <a:custGeom>
              <a:avLst/>
              <a:gdLst/>
              <a:ahLst/>
              <a:cxnLst/>
              <a:rect l="l" t="t" r="r" b="b"/>
              <a:pathLst>
                <a:path w="601" h="2486" extrusionOk="0">
                  <a:moveTo>
                    <a:pt x="0" y="0"/>
                  </a:moveTo>
                  <a:lnTo>
                    <a:pt x="600" y="0"/>
                  </a:lnTo>
                  <a:lnTo>
                    <a:pt x="600" y="2485"/>
                  </a:lnTo>
                  <a:lnTo>
                    <a:pt x="0" y="2485"/>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2" name="Google Shape;762;p66"/>
            <p:cNvSpPr/>
            <p:nvPr/>
          </p:nvSpPr>
          <p:spPr>
            <a:xfrm>
              <a:off x="6157913" y="3690938"/>
              <a:ext cx="811210" cy="895352"/>
            </a:xfrm>
            <a:custGeom>
              <a:avLst/>
              <a:gdLst/>
              <a:ahLst/>
              <a:cxnLst/>
              <a:rect l="l" t="t" r="r" b="b"/>
              <a:pathLst>
                <a:path w="2253" h="2486" extrusionOk="0">
                  <a:moveTo>
                    <a:pt x="2252" y="2485"/>
                  </a:moveTo>
                  <a:lnTo>
                    <a:pt x="1789" y="2485"/>
                  </a:lnTo>
                  <a:lnTo>
                    <a:pt x="596" y="1035"/>
                  </a:lnTo>
                  <a:lnTo>
                    <a:pt x="596" y="2485"/>
                  </a:lnTo>
                  <a:lnTo>
                    <a:pt x="0" y="2485"/>
                  </a:lnTo>
                  <a:lnTo>
                    <a:pt x="0" y="0"/>
                  </a:lnTo>
                  <a:lnTo>
                    <a:pt x="463" y="0"/>
                  </a:lnTo>
                  <a:lnTo>
                    <a:pt x="1656" y="1425"/>
                  </a:lnTo>
                  <a:lnTo>
                    <a:pt x="1656" y="0"/>
                  </a:lnTo>
                  <a:lnTo>
                    <a:pt x="2252" y="0"/>
                  </a:lnTo>
                  <a:lnTo>
                    <a:pt x="2252"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3" name="Google Shape;763;p66"/>
            <p:cNvSpPr/>
            <p:nvPr/>
          </p:nvSpPr>
          <p:spPr>
            <a:xfrm>
              <a:off x="4773613" y="5226050"/>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4" name="Google Shape;764;p66"/>
            <p:cNvSpPr/>
            <p:nvPr/>
          </p:nvSpPr>
          <p:spPr>
            <a:xfrm>
              <a:off x="4976813" y="5232400"/>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5" name="Google Shape;765;p66"/>
            <p:cNvSpPr/>
            <p:nvPr/>
          </p:nvSpPr>
          <p:spPr>
            <a:xfrm>
              <a:off x="5253038" y="5232400"/>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6" name="Google Shape;766;p66"/>
            <p:cNvSpPr/>
            <p:nvPr/>
          </p:nvSpPr>
          <p:spPr>
            <a:xfrm>
              <a:off x="5459413" y="5232400"/>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7" name="Google Shape;767;p66"/>
            <p:cNvSpPr/>
            <p:nvPr/>
          </p:nvSpPr>
          <p:spPr>
            <a:xfrm>
              <a:off x="5664200" y="5226050"/>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8" name="Google Shape;768;p66"/>
            <p:cNvSpPr/>
            <p:nvPr/>
          </p:nvSpPr>
          <p:spPr>
            <a:xfrm>
              <a:off x="5981700" y="5232400"/>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69" name="Google Shape;769;p66"/>
            <p:cNvSpPr/>
            <p:nvPr/>
          </p:nvSpPr>
          <p:spPr>
            <a:xfrm>
              <a:off x="6237288" y="5232400"/>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0" name="Google Shape;770;p66"/>
            <p:cNvSpPr/>
            <p:nvPr/>
          </p:nvSpPr>
          <p:spPr>
            <a:xfrm>
              <a:off x="6334125" y="5226050"/>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1" name="Google Shape;771;p66"/>
            <p:cNvSpPr/>
            <p:nvPr/>
          </p:nvSpPr>
          <p:spPr>
            <a:xfrm>
              <a:off x="6577013" y="5232400"/>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2" name="Google Shape;772;p66"/>
            <p:cNvSpPr/>
            <p:nvPr/>
          </p:nvSpPr>
          <p:spPr>
            <a:xfrm>
              <a:off x="6804025" y="5226050"/>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3" name="Google Shape;773;p66"/>
            <p:cNvSpPr/>
            <p:nvPr/>
          </p:nvSpPr>
          <p:spPr>
            <a:xfrm>
              <a:off x="7096125" y="5232400"/>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4" name="Google Shape;774;p66"/>
            <p:cNvSpPr/>
            <p:nvPr/>
          </p:nvSpPr>
          <p:spPr>
            <a:xfrm>
              <a:off x="7318375" y="5232400"/>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5" name="Google Shape;775;p66"/>
            <p:cNvSpPr/>
            <p:nvPr/>
          </p:nvSpPr>
          <p:spPr>
            <a:xfrm>
              <a:off x="7600950" y="5226050"/>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6" name="Google Shape;776;p66"/>
            <p:cNvSpPr/>
            <p:nvPr/>
          </p:nvSpPr>
          <p:spPr>
            <a:xfrm>
              <a:off x="7823200" y="5226050"/>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7" name="Google Shape;777;p66"/>
            <p:cNvSpPr/>
            <p:nvPr/>
          </p:nvSpPr>
          <p:spPr>
            <a:xfrm>
              <a:off x="8075613" y="5232400"/>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8" name="Google Shape;778;p66"/>
            <p:cNvSpPr/>
            <p:nvPr/>
          </p:nvSpPr>
          <p:spPr>
            <a:xfrm>
              <a:off x="8223250" y="5229225"/>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79" name="Google Shape;779;p66"/>
            <p:cNvSpPr/>
            <p:nvPr/>
          </p:nvSpPr>
          <p:spPr>
            <a:xfrm>
              <a:off x="1689100" y="5072063"/>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780" name="Google Shape;780;p66"/>
            <p:cNvCxnSpPr/>
            <p:nvPr/>
          </p:nvCxnSpPr>
          <p:spPr>
            <a:xfrm>
              <a:off x="4546600" y="5138737"/>
              <a:ext cx="0" cy="447600"/>
            </a:xfrm>
            <a:prstGeom prst="straightConnector1">
              <a:avLst/>
            </a:prstGeom>
            <a:solidFill>
              <a:schemeClr val="lt2"/>
            </a:solidFill>
            <a:ln w="14025" cap="flat" cmpd="sng">
              <a:solidFill>
                <a:schemeClr val="lt1"/>
              </a:solidFill>
              <a:prstDash val="solid"/>
              <a:miter lim="800000"/>
              <a:headEnd type="none" w="sm" len="sm"/>
              <a:tailEnd type="none" w="sm" len="sm"/>
            </a:ln>
          </p:spPr>
        </p:cxnSp>
        <p:sp>
          <p:nvSpPr>
            <p:cNvPr id="781" name="Google Shape;781;p66"/>
            <p:cNvSpPr/>
            <p:nvPr/>
          </p:nvSpPr>
          <p:spPr>
            <a:xfrm>
              <a:off x="5527675" y="1347788"/>
              <a:ext cx="492123" cy="450851"/>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82" name="Google Shape;782;p66"/>
            <p:cNvSpPr/>
            <p:nvPr/>
          </p:nvSpPr>
          <p:spPr>
            <a:xfrm>
              <a:off x="4143375" y="1347788"/>
              <a:ext cx="490539" cy="450851"/>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783" name="Google Shape;783;p66"/>
            <p:cNvSpPr/>
            <p:nvPr/>
          </p:nvSpPr>
          <p:spPr>
            <a:xfrm>
              <a:off x="4629150" y="936625"/>
              <a:ext cx="874713" cy="1046166"/>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784" name="Google Shape;784;p66"/>
          <p:cNvSpPr txBox="1"/>
          <p:nvPr/>
        </p:nvSpPr>
        <p:spPr>
          <a:xfrm>
            <a:off x="1" y="1746868"/>
            <a:ext cx="91440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Arial Black"/>
              <a:buNone/>
            </a:pPr>
            <a:r>
              <a:rPr lang="en" sz="4800" b="1" i="0" u="none" strike="noStrike" cap="none">
                <a:solidFill>
                  <a:schemeClr val="lt1"/>
                </a:solidFill>
                <a:latin typeface="Arial Black"/>
                <a:ea typeface="Arial Black"/>
                <a:cs typeface="Arial Black"/>
                <a:sym typeface="Arial Black"/>
              </a:rPr>
              <a:t>THANK YOU</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Frost">
  <p:cSld name="Quote - Frost">
    <p:bg>
      <p:bgPr>
        <a:solidFill>
          <a:schemeClr val="accent3"/>
        </a:solidFill>
        <a:effectLst/>
      </p:bgPr>
    </p:bg>
    <p:spTree>
      <p:nvGrpSpPr>
        <p:cNvPr id="1" name="Shape 101"/>
        <p:cNvGrpSpPr/>
        <p:nvPr/>
      </p:nvGrpSpPr>
      <p:grpSpPr>
        <a:xfrm>
          <a:off x="0" y="0"/>
          <a:ext cx="0" cy="0"/>
          <a:chOff x="0" y="0"/>
          <a:chExt cx="0" cy="0"/>
        </a:xfrm>
      </p:grpSpPr>
      <p:sp>
        <p:nvSpPr>
          <p:cNvPr id="102" name="Google Shape;102;p19"/>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9"/>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
        <p:nvSpPr>
          <p:cNvPr id="104" name="Google Shape;104;p19"/>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05" name="Google Shape;105;p19"/>
          <p:cNvGrpSpPr/>
          <p:nvPr/>
        </p:nvGrpSpPr>
        <p:grpSpPr>
          <a:xfrm>
            <a:off x="0" y="0"/>
            <a:ext cx="9142050" cy="5143575"/>
            <a:chOff x="0" y="0"/>
            <a:chExt cx="12189400" cy="6858100"/>
          </a:xfrm>
        </p:grpSpPr>
        <p:cxnSp>
          <p:nvCxnSpPr>
            <p:cNvPr id="106" name="Google Shape;106;p19"/>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07" name="Google Shape;107;p19"/>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08" name="Google Shape;108;p19"/>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09" name="Google Shape;109;p19"/>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 SF Blue SKO">
  <p:cSld name="Quote - SF Blue SKO">
    <p:bg>
      <p:bgPr>
        <a:solidFill>
          <a:schemeClr val="accent1"/>
        </a:solidFill>
        <a:effectLst/>
      </p:bgPr>
    </p:bg>
    <p:spTree>
      <p:nvGrpSpPr>
        <p:cNvPr id="1" name="Shape 785"/>
        <p:cNvGrpSpPr/>
        <p:nvPr/>
      </p:nvGrpSpPr>
      <p:grpSpPr>
        <a:xfrm>
          <a:off x="0" y="0"/>
          <a:ext cx="0" cy="0"/>
          <a:chOff x="0" y="0"/>
          <a:chExt cx="0" cy="0"/>
        </a:xfrm>
      </p:grpSpPr>
      <p:sp>
        <p:nvSpPr>
          <p:cNvPr id="786" name="Google Shape;786;p67"/>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87" name="Google Shape;787;p67"/>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788" name="Google Shape;788;p67"/>
          <p:cNvGrpSpPr/>
          <p:nvPr/>
        </p:nvGrpSpPr>
        <p:grpSpPr>
          <a:xfrm>
            <a:off x="1" y="0"/>
            <a:ext cx="9142050" cy="5143575"/>
            <a:chOff x="0" y="0"/>
            <a:chExt cx="12189400" cy="6858100"/>
          </a:xfrm>
        </p:grpSpPr>
        <p:cxnSp>
          <p:nvCxnSpPr>
            <p:cNvPr id="789" name="Google Shape;789;p67"/>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790" name="Google Shape;790;p67"/>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791" name="Google Shape;791;p67"/>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792" name="Google Shape;792;p67"/>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
        <p:nvSpPr>
          <p:cNvPr id="793" name="Google Shape;793;p67"/>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uote - Frost SKO">
  <p:cSld name="Quote - Frost SKO">
    <p:bg>
      <p:bgPr>
        <a:solidFill>
          <a:schemeClr val="accent3"/>
        </a:solidFill>
        <a:effectLst/>
      </p:bgPr>
    </p:bg>
    <p:spTree>
      <p:nvGrpSpPr>
        <p:cNvPr id="1" name="Shape 794"/>
        <p:cNvGrpSpPr/>
        <p:nvPr/>
      </p:nvGrpSpPr>
      <p:grpSpPr>
        <a:xfrm>
          <a:off x="0" y="0"/>
          <a:ext cx="0" cy="0"/>
          <a:chOff x="0" y="0"/>
          <a:chExt cx="0" cy="0"/>
        </a:xfrm>
      </p:grpSpPr>
      <p:sp>
        <p:nvSpPr>
          <p:cNvPr id="795" name="Google Shape;795;p68"/>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796" name="Google Shape;796;p68"/>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797" name="Google Shape;797;p68"/>
          <p:cNvGrpSpPr/>
          <p:nvPr/>
        </p:nvGrpSpPr>
        <p:grpSpPr>
          <a:xfrm>
            <a:off x="1" y="0"/>
            <a:ext cx="9142050" cy="5143575"/>
            <a:chOff x="0" y="0"/>
            <a:chExt cx="12189400" cy="6858100"/>
          </a:xfrm>
        </p:grpSpPr>
        <p:cxnSp>
          <p:nvCxnSpPr>
            <p:cNvPr id="798" name="Google Shape;798;p68"/>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799" name="Google Shape;799;p68"/>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00" name="Google Shape;800;p68"/>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01" name="Google Shape;801;p68"/>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
        <p:nvSpPr>
          <p:cNvPr id="802" name="Google Shape;802;p68"/>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Quote - Tangerine SKO">
  <p:cSld name="Quote - Tangerine SKO">
    <p:bg>
      <p:bgPr>
        <a:solidFill>
          <a:schemeClr val="accent4"/>
        </a:solidFill>
        <a:effectLst/>
      </p:bgPr>
    </p:bg>
    <p:spTree>
      <p:nvGrpSpPr>
        <p:cNvPr id="1" name="Shape 803"/>
        <p:cNvGrpSpPr/>
        <p:nvPr/>
      </p:nvGrpSpPr>
      <p:grpSpPr>
        <a:xfrm>
          <a:off x="0" y="0"/>
          <a:ext cx="0" cy="0"/>
          <a:chOff x="0" y="0"/>
          <a:chExt cx="0" cy="0"/>
        </a:xfrm>
      </p:grpSpPr>
      <p:sp>
        <p:nvSpPr>
          <p:cNvPr id="804" name="Google Shape;804;p69"/>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05" name="Google Shape;805;p69"/>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806" name="Google Shape;806;p69"/>
          <p:cNvGrpSpPr/>
          <p:nvPr/>
        </p:nvGrpSpPr>
        <p:grpSpPr>
          <a:xfrm>
            <a:off x="1" y="0"/>
            <a:ext cx="9142050" cy="5143575"/>
            <a:chOff x="0" y="0"/>
            <a:chExt cx="12189400" cy="6858100"/>
          </a:xfrm>
        </p:grpSpPr>
        <p:cxnSp>
          <p:nvCxnSpPr>
            <p:cNvPr id="807" name="Google Shape;807;p69"/>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08" name="Google Shape;808;p69"/>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09" name="Google Shape;809;p69"/>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10" name="Google Shape;810;p69"/>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
        <p:nvSpPr>
          <p:cNvPr id="811" name="Google Shape;811;p69"/>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Quote - Violet SKO">
  <p:cSld name="Quote - Violet SKO">
    <p:bg>
      <p:bgPr>
        <a:solidFill>
          <a:schemeClr val="accent5"/>
        </a:solidFill>
        <a:effectLst/>
      </p:bgPr>
    </p:bg>
    <p:spTree>
      <p:nvGrpSpPr>
        <p:cNvPr id="1" name="Shape 812"/>
        <p:cNvGrpSpPr/>
        <p:nvPr/>
      </p:nvGrpSpPr>
      <p:grpSpPr>
        <a:xfrm>
          <a:off x="0" y="0"/>
          <a:ext cx="0" cy="0"/>
          <a:chOff x="0" y="0"/>
          <a:chExt cx="0" cy="0"/>
        </a:xfrm>
      </p:grpSpPr>
      <p:sp>
        <p:nvSpPr>
          <p:cNvPr id="813" name="Google Shape;813;p70"/>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14" name="Google Shape;814;p70"/>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815" name="Google Shape;815;p70"/>
          <p:cNvGrpSpPr/>
          <p:nvPr/>
        </p:nvGrpSpPr>
        <p:grpSpPr>
          <a:xfrm>
            <a:off x="1" y="0"/>
            <a:ext cx="9142050" cy="5143575"/>
            <a:chOff x="0" y="0"/>
            <a:chExt cx="12189400" cy="6858100"/>
          </a:xfrm>
        </p:grpSpPr>
        <p:cxnSp>
          <p:nvCxnSpPr>
            <p:cNvPr id="816" name="Google Shape;816;p70"/>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17" name="Google Shape;817;p70"/>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18" name="Google Shape;818;p70"/>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19" name="Google Shape;819;p70"/>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
        <p:nvSpPr>
          <p:cNvPr id="820" name="Google Shape;820;p70"/>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Quote - Punchy SKO">
  <p:cSld name="Quote - Punchy SKO">
    <p:bg>
      <p:bgPr>
        <a:solidFill>
          <a:schemeClr val="accent6"/>
        </a:solidFill>
        <a:effectLst/>
      </p:bgPr>
    </p:bg>
    <p:spTree>
      <p:nvGrpSpPr>
        <p:cNvPr id="1" name="Shape 821"/>
        <p:cNvGrpSpPr/>
        <p:nvPr/>
      </p:nvGrpSpPr>
      <p:grpSpPr>
        <a:xfrm>
          <a:off x="0" y="0"/>
          <a:ext cx="0" cy="0"/>
          <a:chOff x="0" y="0"/>
          <a:chExt cx="0" cy="0"/>
        </a:xfrm>
      </p:grpSpPr>
      <p:sp>
        <p:nvSpPr>
          <p:cNvPr id="822" name="Google Shape;822;p71"/>
          <p:cNvSpPr txBox="1">
            <a:spLocks noGrp="1"/>
          </p:cNvSpPr>
          <p:nvPr>
            <p:ph type="body" idx="1"/>
          </p:nvPr>
        </p:nvSpPr>
        <p:spPr>
          <a:xfrm>
            <a:off x="1333500" y="1202532"/>
            <a:ext cx="6477000" cy="27384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23" name="Google Shape;823;p71"/>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824" name="Google Shape;824;p71"/>
          <p:cNvGrpSpPr/>
          <p:nvPr/>
        </p:nvGrpSpPr>
        <p:grpSpPr>
          <a:xfrm>
            <a:off x="1" y="0"/>
            <a:ext cx="9142050" cy="5143575"/>
            <a:chOff x="0" y="0"/>
            <a:chExt cx="12189400" cy="6858100"/>
          </a:xfrm>
        </p:grpSpPr>
        <p:cxnSp>
          <p:nvCxnSpPr>
            <p:cNvPr id="825" name="Google Shape;825;p71"/>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26" name="Google Shape;826;p71"/>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27" name="Google Shape;827;p71"/>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828" name="Google Shape;828;p71"/>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
        <p:nvSpPr>
          <p:cNvPr id="829" name="Google Shape;829;p71"/>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30"/>
        <p:cNvGrpSpPr/>
        <p:nvPr/>
      </p:nvGrpSpPr>
      <p:grpSpPr>
        <a:xfrm>
          <a:off x="0" y="0"/>
          <a:ext cx="0" cy="0"/>
          <a:chOff x="0" y="0"/>
          <a:chExt cx="0" cy="0"/>
        </a:xfrm>
      </p:grpSpPr>
      <p:sp>
        <p:nvSpPr>
          <p:cNvPr id="831" name="Google Shape;831;p72"/>
          <p:cNvSpPr/>
          <p:nvPr/>
        </p:nvSpPr>
        <p:spPr>
          <a:xfrm>
            <a:off x="4115379" y="3041251"/>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32" name="Google Shape;832;p72"/>
          <p:cNvSpPr/>
          <p:nvPr/>
        </p:nvSpPr>
        <p:spPr>
          <a:xfrm>
            <a:off x="4365370" y="3032917"/>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33" name="Google Shape;833;p72"/>
          <p:cNvSpPr/>
          <p:nvPr/>
        </p:nvSpPr>
        <p:spPr>
          <a:xfrm>
            <a:off x="4408308" y="3071230"/>
            <a:ext cx="78380" cy="82862"/>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34" name="Google Shape;834;p72"/>
          <p:cNvSpPr/>
          <p:nvPr/>
        </p:nvSpPr>
        <p:spPr>
          <a:xfrm>
            <a:off x="4595706" y="3058354"/>
            <a:ext cx="128560"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35" name="Google Shape;835;p72"/>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36" name="Google Shape;836;p72"/>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3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37" name="Google Shape;837;p72"/>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sp>
        <p:nvSpPr>
          <p:cNvPr id="838" name="Google Shape;838;p72"/>
          <p:cNvSpPr/>
          <p:nvPr/>
        </p:nvSpPr>
        <p:spPr>
          <a:xfrm>
            <a:off x="2787459" y="1811866"/>
            <a:ext cx="3178576" cy="726948"/>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839"/>
        <p:cNvGrpSpPr/>
        <p:nvPr/>
      </p:nvGrpSpPr>
      <p:grpSpPr>
        <a:xfrm>
          <a:off x="0" y="0"/>
          <a:ext cx="0" cy="0"/>
          <a:chOff x="0" y="0"/>
          <a:chExt cx="0" cy="0"/>
        </a:xfrm>
      </p:grpSpPr>
      <p:sp>
        <p:nvSpPr>
          <p:cNvPr id="840" name="Google Shape;840;p73"/>
          <p:cNvSpPr txBox="1">
            <a:spLocks noGrp="1"/>
          </p:cNvSpPr>
          <p:nvPr>
            <p:ph type="body" idx="1"/>
          </p:nvPr>
        </p:nvSpPr>
        <p:spPr>
          <a:xfrm>
            <a:off x="285750" y="994410"/>
            <a:ext cx="8572500" cy="3707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800"/>
              <a:buNone/>
              <a:defRPr sz="1800"/>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41" name="Google Shape;841;p73"/>
          <p:cNvSpPr txBox="1">
            <a:spLocks noGrp="1"/>
          </p:cNvSpPr>
          <p:nvPr>
            <p:ph type="body" idx="2"/>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42" name="Google Shape;842;p73"/>
          <p:cNvSpPr txBox="1">
            <a:spLocks noGrp="1"/>
          </p:cNvSpPr>
          <p:nvPr>
            <p:ph type="sldNum" idx="12"/>
          </p:nvPr>
        </p:nvSpPr>
        <p:spPr>
          <a:xfrm>
            <a:off x="8519532" y="4847553"/>
            <a:ext cx="395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3" name="Google Shape;843;p73"/>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44" name="Google Shape;844;p73"/>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45"/>
        <p:cNvGrpSpPr/>
        <p:nvPr/>
      </p:nvGrpSpPr>
      <p:grpSpPr>
        <a:xfrm>
          <a:off x="0" y="0"/>
          <a:ext cx="0" cy="0"/>
          <a:chOff x="0" y="0"/>
          <a:chExt cx="0" cy="0"/>
        </a:xfrm>
      </p:grpSpPr>
      <p:sp>
        <p:nvSpPr>
          <p:cNvPr id="846" name="Google Shape;846;p74"/>
          <p:cNvSpPr txBox="1">
            <a:spLocks noGrp="1"/>
          </p:cNvSpPr>
          <p:nvPr>
            <p:ph type="body" idx="1"/>
          </p:nvPr>
        </p:nvSpPr>
        <p:spPr>
          <a:xfrm>
            <a:off x="288036"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47" name="Google Shape;847;p74"/>
          <p:cNvSpPr txBox="1">
            <a:spLocks noGrp="1"/>
          </p:cNvSpPr>
          <p:nvPr>
            <p:ph type="sldNum" idx="12"/>
          </p:nvPr>
        </p:nvSpPr>
        <p:spPr>
          <a:xfrm>
            <a:off x="8474698" y="4847553"/>
            <a:ext cx="440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48" name="Google Shape;848;p7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49" name="Google Shape;849;p7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850"/>
        <p:cNvGrpSpPr/>
        <p:nvPr/>
      </p:nvGrpSpPr>
      <p:grpSpPr>
        <a:xfrm>
          <a:off x="0" y="0"/>
          <a:ext cx="0" cy="0"/>
          <a:chOff x="0" y="0"/>
          <a:chExt cx="0" cy="0"/>
        </a:xfrm>
      </p:grpSpPr>
      <p:sp>
        <p:nvSpPr>
          <p:cNvPr id="851" name="Google Shape;851;p75"/>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52" name="Google Shape;852;p75"/>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53" name="Google Shape;853;p75"/>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54" name="Google Shape;854;p75"/>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55" name="Google Shape;855;p75"/>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10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56" name="Google Shape;856;p75"/>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57" name="Google Shape;857;p75"/>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58" name="Google Shape;858;p75"/>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59" name="Google Shape;859;p75"/>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60" name="Google Shape;860;p75"/>
          <p:cNvSpPr txBox="1">
            <a:spLocks noGrp="1"/>
          </p:cNvSpPr>
          <p:nvPr>
            <p:ph type="body" idx="1"/>
          </p:nvPr>
        </p:nvSpPr>
        <p:spPr>
          <a:xfrm>
            <a:off x="4819651" y="904876"/>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400"/>
              <a:buFont typeface="Arial"/>
              <a:buNone/>
              <a:defRPr>
                <a:solidFill>
                  <a:schemeClr val="lt1"/>
                </a:solidFill>
              </a:defRPr>
            </a:lvl1pPr>
            <a:lvl2pPr marL="914400" lvl="1" indent="-228600" algn="l" rtl="0">
              <a:lnSpc>
                <a:spcPct val="90000"/>
              </a:lnSpc>
              <a:spcBef>
                <a:spcPts val="375"/>
              </a:spcBef>
              <a:spcAft>
                <a:spcPts val="0"/>
              </a:spcAft>
              <a:buClr>
                <a:schemeClr val="lt1"/>
              </a:buClr>
              <a:buSzPts val="1200"/>
              <a:buFont typeface="Arial"/>
              <a:buNone/>
              <a:defRPr>
                <a:solidFill>
                  <a:schemeClr val="lt1"/>
                </a:solidFill>
              </a:defRPr>
            </a:lvl2pPr>
            <a:lvl3pPr marL="1371600" lvl="2" indent="-228600" algn="l" rtl="0">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rtl="0">
              <a:lnSpc>
                <a:spcPct val="90000"/>
              </a:lnSpc>
              <a:spcBef>
                <a:spcPts val="375"/>
              </a:spcBef>
              <a:spcAft>
                <a:spcPts val="0"/>
              </a:spcAft>
              <a:buClr>
                <a:schemeClr val="lt1"/>
              </a:buClr>
              <a:buSzPts val="1050"/>
              <a:buFont typeface="Arial"/>
              <a:buNone/>
              <a:defRPr>
                <a:solidFill>
                  <a:schemeClr val="lt1"/>
                </a:solidFill>
              </a:defRPr>
            </a:lvl4pPr>
            <a:lvl5pPr marL="2286000" lvl="4" indent="-228600" algn="l" rtl="0">
              <a:lnSpc>
                <a:spcPct val="90000"/>
              </a:lnSpc>
              <a:spcBef>
                <a:spcPts val="375"/>
              </a:spcBef>
              <a:spcAft>
                <a:spcPts val="0"/>
              </a:spcAft>
              <a:buClr>
                <a:schemeClr val="lt1"/>
              </a:buClr>
              <a:buSzPts val="1050"/>
              <a:buFont typeface="Arial"/>
              <a:buNone/>
              <a:defRPr>
                <a:solidFill>
                  <a:schemeClr val="lt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61" name="Google Shape;861;p75"/>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10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862" name="Google Shape;862;p75"/>
          <p:cNvSpPr txBox="1">
            <a:spLocks noGrp="1"/>
          </p:cNvSpPr>
          <p:nvPr>
            <p:ph type="sldNum" idx="12"/>
          </p:nvPr>
        </p:nvSpPr>
        <p:spPr>
          <a:xfrm>
            <a:off x="8489796" y="4847553"/>
            <a:ext cx="425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63" name="Google Shape;863;p75"/>
          <p:cNvSpPr txBox="1">
            <a:spLocks noGrp="1"/>
          </p:cNvSpPr>
          <p:nvPr>
            <p:ph type="body" idx="2"/>
          </p:nvPr>
        </p:nvSpPr>
        <p:spPr>
          <a:xfrm>
            <a:off x="302895" y="363474"/>
            <a:ext cx="3977700" cy="541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64" name="Google Shape;864;p75"/>
          <p:cNvSpPr txBox="1">
            <a:spLocks noGrp="1"/>
          </p:cNvSpPr>
          <p:nvPr>
            <p:ph type="body" idx="3"/>
          </p:nvPr>
        </p:nvSpPr>
        <p:spPr>
          <a:xfrm>
            <a:off x="304562" y="904876"/>
            <a:ext cx="39777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00"/>
              <a:buNone/>
              <a:defRPr sz="15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865" name="Google Shape;865;p75"/>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866" name="Google Shape;866;p7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ulti-use">
  <p:cSld name="Multi-use">
    <p:spTree>
      <p:nvGrpSpPr>
        <p:cNvPr id="1" name="Shape 867"/>
        <p:cNvGrpSpPr/>
        <p:nvPr/>
      </p:nvGrpSpPr>
      <p:grpSpPr>
        <a:xfrm>
          <a:off x="0" y="0"/>
          <a:ext cx="0" cy="0"/>
          <a:chOff x="0" y="0"/>
          <a:chExt cx="0" cy="0"/>
        </a:xfrm>
      </p:grpSpPr>
      <p:sp>
        <p:nvSpPr>
          <p:cNvPr id="868" name="Google Shape;868;p76"/>
          <p:cNvSpPr txBox="1">
            <a:spLocks noGrp="1"/>
          </p:cNvSpPr>
          <p:nvPr>
            <p:ph type="sldNum" idx="12"/>
          </p:nvPr>
        </p:nvSpPr>
        <p:spPr>
          <a:xfrm>
            <a:off x="8372151" y="4820545"/>
            <a:ext cx="324300" cy="189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869" name="Google Shape;869;p76"/>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750"/>
              </a:spcBef>
              <a:spcAft>
                <a:spcPts val="0"/>
              </a:spcAft>
              <a:buClr>
                <a:schemeClr val="lt1"/>
              </a:buClr>
              <a:buSzPts val="33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grpSp>
        <p:nvGrpSpPr>
          <p:cNvPr id="870" name="Google Shape;870;p76"/>
          <p:cNvGrpSpPr/>
          <p:nvPr/>
        </p:nvGrpSpPr>
        <p:grpSpPr>
          <a:xfrm>
            <a:off x="458023" y="4826407"/>
            <a:ext cx="2208700" cy="184725"/>
            <a:chOff x="610698" y="6435209"/>
            <a:chExt cx="2944934" cy="246300"/>
          </a:xfrm>
        </p:grpSpPr>
        <p:grpSp>
          <p:nvGrpSpPr>
            <p:cNvPr id="871" name="Google Shape;871;p76"/>
            <p:cNvGrpSpPr/>
            <p:nvPr/>
          </p:nvGrpSpPr>
          <p:grpSpPr>
            <a:xfrm>
              <a:off x="610698" y="6449927"/>
              <a:ext cx="180165" cy="177825"/>
              <a:chOff x="2940050" y="1514475"/>
              <a:chExt cx="4643437" cy="4583110"/>
            </a:xfrm>
          </p:grpSpPr>
          <p:sp>
            <p:nvSpPr>
              <p:cNvPr id="872" name="Google Shape;872;p76"/>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873" name="Google Shape;873;p76"/>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874" name="Google Shape;874;p76"/>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875" name="Google Shape;875;p76"/>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876" name="Google Shape;876;p76"/>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877" name="Google Shape;877;p76"/>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878" name="Google Shape;878;p76"/>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grpSp>
        <p:sp>
          <p:nvSpPr>
            <p:cNvPr id="879" name="Google Shape;879;p76"/>
            <p:cNvSpPr/>
            <p:nvPr/>
          </p:nvSpPr>
          <p:spPr>
            <a:xfrm>
              <a:off x="789632" y="6435209"/>
              <a:ext cx="27660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6A6A6"/>
                  </a:solidFill>
                  <a:latin typeface="Arial"/>
                  <a:ea typeface="Arial"/>
                  <a:cs typeface="Arial"/>
                  <a:sym typeface="Arial"/>
                </a:rPr>
                <a:t>© 2018 Snowflake Computing Inc.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 - Image">
    <p:spTree>
      <p:nvGrpSpPr>
        <p:cNvPr id="1" name="Shape 110"/>
        <p:cNvGrpSpPr/>
        <p:nvPr/>
      </p:nvGrpSpPr>
      <p:grpSpPr>
        <a:xfrm>
          <a:off x="0" y="0"/>
          <a:ext cx="0" cy="0"/>
          <a:chOff x="0" y="0"/>
          <a:chExt cx="0" cy="0"/>
        </a:xfrm>
      </p:grpSpPr>
      <p:sp>
        <p:nvSpPr>
          <p:cNvPr id="111" name="Google Shape;111;p20"/>
          <p:cNvSpPr txBox="1">
            <a:spLocks noGrp="1"/>
          </p:cNvSpPr>
          <p:nvPr>
            <p:ph type="body" idx="1"/>
          </p:nvPr>
        </p:nvSpPr>
        <p:spPr>
          <a:xfrm>
            <a:off x="428387" y="1177290"/>
            <a:ext cx="5383200" cy="20802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70000"/>
              </a:lnSpc>
              <a:spcBef>
                <a:spcPts val="800"/>
              </a:spcBef>
              <a:spcAft>
                <a:spcPts val="0"/>
              </a:spcAft>
              <a:buClr>
                <a:schemeClr val="lt1"/>
              </a:buClr>
              <a:buSzPts val="4500"/>
              <a:buFont typeface="Arial"/>
              <a:buNone/>
              <a:defRPr sz="45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2" name="Google Shape;112;p20"/>
          <p:cNvSpPr txBox="1">
            <a:spLocks noGrp="1"/>
          </p:cNvSpPr>
          <p:nvPr>
            <p:ph type="body" idx="2"/>
          </p:nvPr>
        </p:nvSpPr>
        <p:spPr>
          <a:xfrm>
            <a:off x="428387" y="3314938"/>
            <a:ext cx="5389500" cy="725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3" name="Google Shape;113;p20"/>
          <p:cNvSpPr txBox="1">
            <a:spLocks noGrp="1"/>
          </p:cNvSpPr>
          <p:nvPr>
            <p:ph type="body" idx="3"/>
          </p:nvPr>
        </p:nvSpPr>
        <p:spPr>
          <a:xfrm>
            <a:off x="428387" y="4537949"/>
            <a:ext cx="6446700" cy="2286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100"/>
              <a:buFont typeface="Arial"/>
              <a:buNone/>
              <a:defRPr sz="1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4" name="Google Shape;114;p20"/>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883"/>
        <p:cNvGrpSpPr/>
        <p:nvPr/>
      </p:nvGrpSpPr>
      <p:grpSpPr>
        <a:xfrm>
          <a:off x="0" y="0"/>
          <a:ext cx="0" cy="0"/>
          <a:chOff x="0" y="0"/>
          <a:chExt cx="0" cy="0"/>
        </a:xfrm>
      </p:grpSpPr>
      <p:sp>
        <p:nvSpPr>
          <p:cNvPr id="884" name="Google Shape;884;p78"/>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5" name="Google Shape;885;p78"/>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lt2"/>
              </a:buClr>
              <a:buSzPts val="600"/>
              <a:buFont typeface="Arial"/>
              <a:buNone/>
            </a:pPr>
            <a:r>
              <a:rPr lang="en" sz="600" b="0" i="0" u="none" strike="noStrike" cap="none">
                <a:solidFill>
                  <a:schemeClr val="lt2"/>
                </a:solidFill>
                <a:latin typeface="Arial"/>
                <a:ea typeface="Arial"/>
                <a:cs typeface="Arial"/>
                <a:sym typeface="Arial"/>
              </a:rPr>
              <a:t>© 2018 Snowflake Computing Inc. All Rights Reserved</a:t>
            </a:r>
            <a:endParaRPr sz="600" b="0" i="0" u="none" strike="noStrike" cap="none">
              <a:solidFill>
                <a:schemeClr val="lt2"/>
              </a:solidFill>
              <a:latin typeface="Arial"/>
              <a:ea typeface="Arial"/>
              <a:cs typeface="Arial"/>
              <a:sym typeface="Arial"/>
            </a:endParaRPr>
          </a:p>
        </p:txBody>
      </p:sp>
      <p:sp>
        <p:nvSpPr>
          <p:cNvPr id="886" name="Google Shape;886;p78"/>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887" name="Google Shape;887;p78"/>
          <p:cNvGrpSpPr/>
          <p:nvPr/>
        </p:nvGrpSpPr>
        <p:grpSpPr>
          <a:xfrm>
            <a:off x="0" y="1"/>
            <a:ext cx="9142050" cy="5143575"/>
            <a:chOff x="0" y="0"/>
            <a:chExt cx="12189400" cy="6858100"/>
          </a:xfrm>
        </p:grpSpPr>
        <p:cxnSp>
          <p:nvCxnSpPr>
            <p:cNvPr id="888" name="Google Shape;888;p78"/>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889" name="Google Shape;889;p78"/>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890" name="Google Shape;890;p78"/>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891" name="Google Shape;891;p78"/>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898"/>
        <p:cNvGrpSpPr/>
        <p:nvPr/>
      </p:nvGrpSpPr>
      <p:grpSpPr>
        <a:xfrm>
          <a:off x="0" y="0"/>
          <a:ext cx="0" cy="0"/>
          <a:chOff x="0" y="0"/>
          <a:chExt cx="0" cy="0"/>
        </a:xfrm>
      </p:grpSpPr>
      <p:sp>
        <p:nvSpPr>
          <p:cNvPr id="899" name="Google Shape;899;p80"/>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00" name="Google Shape;900;p80"/>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01" name="Google Shape;901;p80"/>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02" name="Google Shape;902;p80"/>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903" name="Google Shape;903;p80"/>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eader SKO">
  <p:cSld name="Header SKO">
    <p:bg>
      <p:bgPr>
        <a:solidFill>
          <a:srgbClr val="196393"/>
        </a:solidFill>
        <a:effectLst/>
      </p:bgPr>
    </p:bg>
    <p:spTree>
      <p:nvGrpSpPr>
        <p:cNvPr id="1" name="Shape 904"/>
        <p:cNvGrpSpPr/>
        <p:nvPr/>
      </p:nvGrpSpPr>
      <p:grpSpPr>
        <a:xfrm>
          <a:off x="0" y="0"/>
          <a:ext cx="0" cy="0"/>
          <a:chOff x="0" y="0"/>
          <a:chExt cx="0" cy="0"/>
        </a:xfrm>
      </p:grpSpPr>
      <p:pic>
        <p:nvPicPr>
          <p:cNvPr id="905" name="Google Shape;905;p81"/>
          <p:cNvPicPr preferRelativeResize="0"/>
          <p:nvPr/>
        </p:nvPicPr>
        <p:blipFill rotWithShape="1">
          <a:blip r:embed="rId2">
            <a:alphaModFix/>
          </a:blip>
          <a:srcRect/>
          <a:stretch/>
        </p:blipFill>
        <p:spPr>
          <a:xfrm>
            <a:off x="0" y="0"/>
            <a:ext cx="9144000" cy="5148071"/>
          </a:xfrm>
          <a:prstGeom prst="rect">
            <a:avLst/>
          </a:prstGeom>
          <a:noFill/>
          <a:ln>
            <a:noFill/>
          </a:ln>
        </p:spPr>
      </p:pic>
      <p:grpSp>
        <p:nvGrpSpPr>
          <p:cNvPr id="906" name="Google Shape;906;p81"/>
          <p:cNvGrpSpPr/>
          <p:nvPr/>
        </p:nvGrpSpPr>
        <p:grpSpPr>
          <a:xfrm>
            <a:off x="2398096" y="671234"/>
            <a:ext cx="4347638" cy="3657503"/>
            <a:chOff x="1689100" y="11113"/>
            <a:chExt cx="6740525" cy="5670548"/>
          </a:xfrm>
        </p:grpSpPr>
        <p:sp>
          <p:nvSpPr>
            <p:cNvPr id="907" name="Google Shape;907;p81"/>
            <p:cNvSpPr/>
            <p:nvPr/>
          </p:nvSpPr>
          <p:spPr>
            <a:xfrm>
              <a:off x="3275013" y="3238500"/>
              <a:ext cx="42862" cy="42863"/>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08" name="Google Shape;908;p81"/>
            <p:cNvSpPr/>
            <p:nvPr/>
          </p:nvSpPr>
          <p:spPr>
            <a:xfrm>
              <a:off x="5556250" y="552450"/>
              <a:ext cx="874715" cy="1322392"/>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09" name="Google Shape;909;p81"/>
            <p:cNvSpPr/>
            <p:nvPr/>
          </p:nvSpPr>
          <p:spPr>
            <a:xfrm>
              <a:off x="5427663" y="681038"/>
              <a:ext cx="874715" cy="1322383"/>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0" name="Google Shape;910;p81"/>
            <p:cNvSpPr/>
            <p:nvPr/>
          </p:nvSpPr>
          <p:spPr>
            <a:xfrm>
              <a:off x="3700463" y="552450"/>
              <a:ext cx="874713" cy="1322392"/>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1" name="Google Shape;911;p81"/>
            <p:cNvSpPr/>
            <p:nvPr/>
          </p:nvSpPr>
          <p:spPr>
            <a:xfrm>
              <a:off x="3829050" y="681038"/>
              <a:ext cx="874715" cy="1322383"/>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2" name="Google Shape;912;p81"/>
            <p:cNvSpPr/>
            <p:nvPr/>
          </p:nvSpPr>
          <p:spPr>
            <a:xfrm>
              <a:off x="4787900" y="1319213"/>
              <a:ext cx="555627" cy="555624"/>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3" name="Google Shape;913;p81"/>
            <p:cNvSpPr/>
            <p:nvPr/>
          </p:nvSpPr>
          <p:spPr>
            <a:xfrm>
              <a:off x="4719638" y="1019175"/>
              <a:ext cx="138112" cy="161925"/>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4" name="Google Shape;914;p81"/>
            <p:cNvSpPr/>
            <p:nvPr/>
          </p:nvSpPr>
          <p:spPr>
            <a:xfrm>
              <a:off x="5956300" y="890588"/>
              <a:ext cx="138113" cy="161925"/>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5" name="Google Shape;915;p81"/>
            <p:cNvSpPr/>
            <p:nvPr/>
          </p:nvSpPr>
          <p:spPr>
            <a:xfrm>
              <a:off x="4037013" y="890588"/>
              <a:ext cx="138112" cy="161925"/>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6" name="Google Shape;916;p81"/>
            <p:cNvSpPr/>
            <p:nvPr/>
          </p:nvSpPr>
          <p:spPr>
            <a:xfrm>
              <a:off x="4967288" y="2462213"/>
              <a:ext cx="136525" cy="142875"/>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7" name="Google Shape;917;p81"/>
            <p:cNvSpPr/>
            <p:nvPr/>
          </p:nvSpPr>
          <p:spPr>
            <a:xfrm>
              <a:off x="5456238" y="2508250"/>
              <a:ext cx="136525" cy="163512"/>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8" name="Google Shape;918;p81"/>
            <p:cNvSpPr/>
            <p:nvPr/>
          </p:nvSpPr>
          <p:spPr>
            <a:xfrm>
              <a:off x="5345113" y="2252663"/>
              <a:ext cx="136525" cy="163512"/>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19" name="Google Shape;919;p81"/>
            <p:cNvSpPr/>
            <p:nvPr/>
          </p:nvSpPr>
          <p:spPr>
            <a:xfrm>
              <a:off x="5649913" y="2281238"/>
              <a:ext cx="117475" cy="147637"/>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0" name="Google Shape;920;p81"/>
            <p:cNvSpPr/>
            <p:nvPr/>
          </p:nvSpPr>
          <p:spPr>
            <a:xfrm>
              <a:off x="5295900" y="2606675"/>
              <a:ext cx="136525" cy="163512"/>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1" name="Google Shape;921;p81"/>
            <p:cNvSpPr/>
            <p:nvPr/>
          </p:nvSpPr>
          <p:spPr>
            <a:xfrm>
              <a:off x="5572125" y="2917825"/>
              <a:ext cx="160338" cy="165100"/>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2" name="Google Shape;922;p81"/>
            <p:cNvSpPr/>
            <p:nvPr/>
          </p:nvSpPr>
          <p:spPr>
            <a:xfrm>
              <a:off x="5145088" y="2716213"/>
              <a:ext cx="120650" cy="142875"/>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3" name="Google Shape;923;p81"/>
            <p:cNvSpPr/>
            <p:nvPr/>
          </p:nvSpPr>
          <p:spPr>
            <a:xfrm>
              <a:off x="4540250" y="2508250"/>
              <a:ext cx="136525" cy="163513"/>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4" name="Google Shape;924;p81"/>
            <p:cNvSpPr/>
            <p:nvPr/>
          </p:nvSpPr>
          <p:spPr>
            <a:xfrm>
              <a:off x="4649788" y="2252663"/>
              <a:ext cx="136525" cy="163512"/>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5" name="Google Shape;925;p81"/>
            <p:cNvSpPr/>
            <p:nvPr/>
          </p:nvSpPr>
          <p:spPr>
            <a:xfrm>
              <a:off x="4365625" y="2281238"/>
              <a:ext cx="115888" cy="147637"/>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6" name="Google Shape;926;p81"/>
            <p:cNvSpPr/>
            <p:nvPr/>
          </p:nvSpPr>
          <p:spPr>
            <a:xfrm>
              <a:off x="4148138" y="2549525"/>
              <a:ext cx="117475" cy="147638"/>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7" name="Google Shape;927;p81"/>
            <p:cNvSpPr/>
            <p:nvPr/>
          </p:nvSpPr>
          <p:spPr>
            <a:xfrm>
              <a:off x="4699000" y="2606675"/>
              <a:ext cx="136525" cy="165100"/>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8" name="Google Shape;928;p81"/>
            <p:cNvSpPr/>
            <p:nvPr/>
          </p:nvSpPr>
          <p:spPr>
            <a:xfrm>
              <a:off x="4808538" y="2352675"/>
              <a:ext cx="136525" cy="163512"/>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29" name="Google Shape;929;p81"/>
            <p:cNvSpPr/>
            <p:nvPr/>
          </p:nvSpPr>
          <p:spPr>
            <a:xfrm>
              <a:off x="4400550" y="2917825"/>
              <a:ext cx="160338" cy="165100"/>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0" name="Google Shape;930;p81"/>
            <p:cNvSpPr/>
            <p:nvPr/>
          </p:nvSpPr>
          <p:spPr>
            <a:xfrm>
              <a:off x="4857750" y="2705100"/>
              <a:ext cx="136525" cy="163512"/>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1" name="Google Shape;931;p81"/>
            <p:cNvSpPr/>
            <p:nvPr/>
          </p:nvSpPr>
          <p:spPr>
            <a:xfrm>
              <a:off x="5867400" y="2527300"/>
              <a:ext cx="115888" cy="147638"/>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2" name="Google Shape;932;p81"/>
            <p:cNvSpPr/>
            <p:nvPr/>
          </p:nvSpPr>
          <p:spPr>
            <a:xfrm>
              <a:off x="3956050" y="808038"/>
              <a:ext cx="874715" cy="1322383"/>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3" name="Google Shape;933;p81"/>
            <p:cNvSpPr/>
            <p:nvPr/>
          </p:nvSpPr>
          <p:spPr>
            <a:xfrm>
              <a:off x="5300663" y="808038"/>
              <a:ext cx="874715" cy="1322383"/>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4" name="Google Shape;934;p81"/>
            <p:cNvSpPr/>
            <p:nvPr/>
          </p:nvSpPr>
          <p:spPr>
            <a:xfrm>
              <a:off x="3594100" y="2009775"/>
              <a:ext cx="2943217" cy="1271586"/>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5" name="Google Shape;935;p81"/>
            <p:cNvSpPr/>
            <p:nvPr/>
          </p:nvSpPr>
          <p:spPr>
            <a:xfrm>
              <a:off x="3381375" y="3238500"/>
              <a:ext cx="149225" cy="42863"/>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6" name="Google Shape;936;p81"/>
            <p:cNvSpPr/>
            <p:nvPr/>
          </p:nvSpPr>
          <p:spPr>
            <a:xfrm>
              <a:off x="6600825" y="3238500"/>
              <a:ext cx="149225" cy="42863"/>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7" name="Google Shape;937;p81"/>
            <p:cNvSpPr/>
            <p:nvPr/>
          </p:nvSpPr>
          <p:spPr>
            <a:xfrm>
              <a:off x="6815138" y="3238500"/>
              <a:ext cx="42862" cy="42863"/>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8" name="Google Shape;938;p81"/>
            <p:cNvSpPr/>
            <p:nvPr/>
          </p:nvSpPr>
          <p:spPr>
            <a:xfrm>
              <a:off x="4597400" y="3367088"/>
              <a:ext cx="938212" cy="128587"/>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39" name="Google Shape;939;p81"/>
            <p:cNvSpPr/>
            <p:nvPr/>
          </p:nvSpPr>
          <p:spPr>
            <a:xfrm>
              <a:off x="5576888" y="3367088"/>
              <a:ext cx="255587" cy="42862"/>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0" name="Google Shape;940;p81"/>
            <p:cNvSpPr/>
            <p:nvPr/>
          </p:nvSpPr>
          <p:spPr>
            <a:xfrm>
              <a:off x="4298950" y="3367088"/>
              <a:ext cx="255589" cy="42862"/>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1" name="Google Shape;941;p81"/>
            <p:cNvSpPr/>
            <p:nvPr/>
          </p:nvSpPr>
          <p:spPr>
            <a:xfrm>
              <a:off x="6345238" y="339725"/>
              <a:ext cx="85725" cy="85725"/>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2" name="Google Shape;942;p81"/>
            <p:cNvSpPr/>
            <p:nvPr/>
          </p:nvSpPr>
          <p:spPr>
            <a:xfrm>
              <a:off x="5065713" y="360363"/>
              <a:ext cx="128587" cy="128587"/>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3" name="Google Shape;943;p81"/>
            <p:cNvSpPr/>
            <p:nvPr/>
          </p:nvSpPr>
          <p:spPr>
            <a:xfrm>
              <a:off x="6591300" y="639763"/>
              <a:ext cx="80963" cy="80962"/>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4" name="Google Shape;944;p81"/>
            <p:cNvSpPr/>
            <p:nvPr/>
          </p:nvSpPr>
          <p:spPr>
            <a:xfrm>
              <a:off x="4095750" y="285750"/>
              <a:ext cx="85725" cy="85725"/>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5" name="Google Shape;945;p81"/>
            <p:cNvSpPr/>
            <p:nvPr/>
          </p:nvSpPr>
          <p:spPr>
            <a:xfrm>
              <a:off x="3419475" y="530225"/>
              <a:ext cx="85725" cy="85725"/>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6" name="Google Shape;946;p81"/>
            <p:cNvSpPr/>
            <p:nvPr/>
          </p:nvSpPr>
          <p:spPr>
            <a:xfrm>
              <a:off x="3535363" y="34925"/>
              <a:ext cx="119062" cy="117475"/>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7" name="Google Shape;947;p81"/>
            <p:cNvSpPr/>
            <p:nvPr/>
          </p:nvSpPr>
          <p:spPr>
            <a:xfrm>
              <a:off x="4633913" y="11113"/>
              <a:ext cx="68262" cy="68262"/>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8" name="Google Shape;948;p81"/>
            <p:cNvSpPr/>
            <p:nvPr/>
          </p:nvSpPr>
          <p:spPr>
            <a:xfrm>
              <a:off x="6651625" y="95250"/>
              <a:ext cx="115888" cy="114300"/>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49" name="Google Shape;949;p81"/>
            <p:cNvSpPr/>
            <p:nvPr/>
          </p:nvSpPr>
          <p:spPr>
            <a:xfrm>
              <a:off x="5759450" y="44450"/>
              <a:ext cx="100013" cy="1000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0" name="Google Shape;950;p81"/>
            <p:cNvSpPr/>
            <p:nvPr/>
          </p:nvSpPr>
          <p:spPr>
            <a:xfrm>
              <a:off x="2995613" y="3690938"/>
              <a:ext cx="919160" cy="895352"/>
            </a:xfrm>
            <a:custGeom>
              <a:avLst/>
              <a:gdLst/>
              <a:ahLst/>
              <a:cxnLst/>
              <a:rect l="l" t="t" r="r" b="b"/>
              <a:pathLst>
                <a:path w="2552" h="2486" extrusionOk="0">
                  <a:moveTo>
                    <a:pt x="2551" y="2485"/>
                  </a:moveTo>
                  <a:lnTo>
                    <a:pt x="1905" y="2485"/>
                  </a:lnTo>
                  <a:lnTo>
                    <a:pt x="1752" y="2037"/>
                  </a:lnTo>
                  <a:lnTo>
                    <a:pt x="799" y="2037"/>
                  </a:lnTo>
                  <a:lnTo>
                    <a:pt x="646" y="2485"/>
                  </a:lnTo>
                  <a:lnTo>
                    <a:pt x="0" y="2485"/>
                  </a:lnTo>
                  <a:lnTo>
                    <a:pt x="948" y="0"/>
                  </a:lnTo>
                  <a:lnTo>
                    <a:pt x="1603" y="0"/>
                  </a:lnTo>
                  <a:lnTo>
                    <a:pt x="2551" y="2485"/>
                  </a:lnTo>
                  <a:close/>
                  <a:moveTo>
                    <a:pt x="961" y="1565"/>
                  </a:moveTo>
                  <a:lnTo>
                    <a:pt x="1590" y="1565"/>
                  </a:lnTo>
                  <a:lnTo>
                    <a:pt x="1275" y="646"/>
                  </a:lnTo>
                  <a:lnTo>
                    <a:pt x="961" y="1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1" name="Google Shape;951;p81"/>
            <p:cNvSpPr/>
            <p:nvPr/>
          </p:nvSpPr>
          <p:spPr>
            <a:xfrm>
              <a:off x="3992563" y="3690938"/>
              <a:ext cx="615951" cy="895352"/>
            </a:xfrm>
            <a:custGeom>
              <a:avLst/>
              <a:gdLst/>
              <a:ahLst/>
              <a:cxnLst/>
              <a:rect l="l" t="t" r="r" b="b"/>
              <a:pathLst>
                <a:path w="1711" h="2486" extrusionOk="0">
                  <a:moveTo>
                    <a:pt x="0" y="2485"/>
                  </a:moveTo>
                  <a:lnTo>
                    <a:pt x="0" y="0"/>
                  </a:lnTo>
                  <a:lnTo>
                    <a:pt x="601" y="0"/>
                  </a:lnTo>
                  <a:lnTo>
                    <a:pt x="601" y="1967"/>
                  </a:lnTo>
                  <a:lnTo>
                    <a:pt x="1710" y="1967"/>
                  </a:lnTo>
                  <a:lnTo>
                    <a:pt x="1710"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2" name="Google Shape;952;p81"/>
            <p:cNvSpPr/>
            <p:nvPr/>
          </p:nvSpPr>
          <p:spPr>
            <a:xfrm>
              <a:off x="4741863" y="3690938"/>
              <a:ext cx="615951" cy="895352"/>
            </a:xfrm>
            <a:custGeom>
              <a:avLst/>
              <a:gdLst/>
              <a:ahLst/>
              <a:cxnLst/>
              <a:rect l="l" t="t" r="r" b="b"/>
              <a:pathLst>
                <a:path w="1710" h="2486" extrusionOk="0">
                  <a:moveTo>
                    <a:pt x="0" y="2485"/>
                  </a:moveTo>
                  <a:lnTo>
                    <a:pt x="0" y="0"/>
                  </a:lnTo>
                  <a:lnTo>
                    <a:pt x="600" y="0"/>
                  </a:lnTo>
                  <a:lnTo>
                    <a:pt x="600" y="1967"/>
                  </a:lnTo>
                  <a:lnTo>
                    <a:pt x="1709" y="1967"/>
                  </a:lnTo>
                  <a:lnTo>
                    <a:pt x="1709"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3" name="Google Shape;953;p81"/>
            <p:cNvSpPr/>
            <p:nvPr/>
          </p:nvSpPr>
          <p:spPr>
            <a:xfrm>
              <a:off x="5756275" y="3690938"/>
              <a:ext cx="215900" cy="895352"/>
            </a:xfrm>
            <a:custGeom>
              <a:avLst/>
              <a:gdLst/>
              <a:ahLst/>
              <a:cxnLst/>
              <a:rect l="l" t="t" r="r" b="b"/>
              <a:pathLst>
                <a:path w="601" h="2486" extrusionOk="0">
                  <a:moveTo>
                    <a:pt x="0" y="0"/>
                  </a:moveTo>
                  <a:lnTo>
                    <a:pt x="600" y="0"/>
                  </a:lnTo>
                  <a:lnTo>
                    <a:pt x="600" y="2485"/>
                  </a:lnTo>
                  <a:lnTo>
                    <a:pt x="0" y="2485"/>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4" name="Google Shape;954;p81"/>
            <p:cNvSpPr/>
            <p:nvPr/>
          </p:nvSpPr>
          <p:spPr>
            <a:xfrm>
              <a:off x="6157913" y="3690938"/>
              <a:ext cx="811210" cy="895352"/>
            </a:xfrm>
            <a:custGeom>
              <a:avLst/>
              <a:gdLst/>
              <a:ahLst/>
              <a:cxnLst/>
              <a:rect l="l" t="t" r="r" b="b"/>
              <a:pathLst>
                <a:path w="2253" h="2486" extrusionOk="0">
                  <a:moveTo>
                    <a:pt x="2252" y="2485"/>
                  </a:moveTo>
                  <a:lnTo>
                    <a:pt x="1789" y="2485"/>
                  </a:lnTo>
                  <a:lnTo>
                    <a:pt x="596" y="1035"/>
                  </a:lnTo>
                  <a:lnTo>
                    <a:pt x="596" y="2485"/>
                  </a:lnTo>
                  <a:lnTo>
                    <a:pt x="0" y="2485"/>
                  </a:lnTo>
                  <a:lnTo>
                    <a:pt x="0" y="0"/>
                  </a:lnTo>
                  <a:lnTo>
                    <a:pt x="463" y="0"/>
                  </a:lnTo>
                  <a:lnTo>
                    <a:pt x="1656" y="1425"/>
                  </a:lnTo>
                  <a:lnTo>
                    <a:pt x="1656" y="0"/>
                  </a:lnTo>
                  <a:lnTo>
                    <a:pt x="2252" y="0"/>
                  </a:lnTo>
                  <a:lnTo>
                    <a:pt x="2252"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5" name="Google Shape;955;p81"/>
            <p:cNvSpPr/>
            <p:nvPr/>
          </p:nvSpPr>
          <p:spPr>
            <a:xfrm>
              <a:off x="4773613" y="5226050"/>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6" name="Google Shape;956;p81"/>
            <p:cNvSpPr/>
            <p:nvPr/>
          </p:nvSpPr>
          <p:spPr>
            <a:xfrm>
              <a:off x="4976813" y="5232400"/>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7" name="Google Shape;957;p81"/>
            <p:cNvSpPr/>
            <p:nvPr/>
          </p:nvSpPr>
          <p:spPr>
            <a:xfrm>
              <a:off x="5253038" y="5232400"/>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8" name="Google Shape;958;p81"/>
            <p:cNvSpPr/>
            <p:nvPr/>
          </p:nvSpPr>
          <p:spPr>
            <a:xfrm>
              <a:off x="5459413" y="5232400"/>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59" name="Google Shape;959;p81"/>
            <p:cNvSpPr/>
            <p:nvPr/>
          </p:nvSpPr>
          <p:spPr>
            <a:xfrm>
              <a:off x="5664200" y="5226050"/>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0" name="Google Shape;960;p81"/>
            <p:cNvSpPr/>
            <p:nvPr/>
          </p:nvSpPr>
          <p:spPr>
            <a:xfrm>
              <a:off x="5981700" y="5232400"/>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1" name="Google Shape;961;p81"/>
            <p:cNvSpPr/>
            <p:nvPr/>
          </p:nvSpPr>
          <p:spPr>
            <a:xfrm>
              <a:off x="6237288" y="5232400"/>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2" name="Google Shape;962;p81"/>
            <p:cNvSpPr/>
            <p:nvPr/>
          </p:nvSpPr>
          <p:spPr>
            <a:xfrm>
              <a:off x="6334125" y="5226050"/>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3" name="Google Shape;963;p81"/>
            <p:cNvSpPr/>
            <p:nvPr/>
          </p:nvSpPr>
          <p:spPr>
            <a:xfrm>
              <a:off x="6577013" y="5232400"/>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4" name="Google Shape;964;p81"/>
            <p:cNvSpPr/>
            <p:nvPr/>
          </p:nvSpPr>
          <p:spPr>
            <a:xfrm>
              <a:off x="6804025" y="5226050"/>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5" name="Google Shape;965;p81"/>
            <p:cNvSpPr/>
            <p:nvPr/>
          </p:nvSpPr>
          <p:spPr>
            <a:xfrm>
              <a:off x="7096125" y="5232400"/>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6" name="Google Shape;966;p81"/>
            <p:cNvSpPr/>
            <p:nvPr/>
          </p:nvSpPr>
          <p:spPr>
            <a:xfrm>
              <a:off x="7318375" y="5232400"/>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7" name="Google Shape;967;p81"/>
            <p:cNvSpPr/>
            <p:nvPr/>
          </p:nvSpPr>
          <p:spPr>
            <a:xfrm>
              <a:off x="7600950" y="5226050"/>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8" name="Google Shape;968;p81"/>
            <p:cNvSpPr/>
            <p:nvPr/>
          </p:nvSpPr>
          <p:spPr>
            <a:xfrm>
              <a:off x="7823200" y="5226050"/>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69" name="Google Shape;969;p81"/>
            <p:cNvSpPr/>
            <p:nvPr/>
          </p:nvSpPr>
          <p:spPr>
            <a:xfrm>
              <a:off x="8075613" y="5232400"/>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70" name="Google Shape;970;p81"/>
            <p:cNvSpPr/>
            <p:nvPr/>
          </p:nvSpPr>
          <p:spPr>
            <a:xfrm>
              <a:off x="8223250" y="5229225"/>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71" name="Google Shape;971;p81"/>
            <p:cNvSpPr/>
            <p:nvPr/>
          </p:nvSpPr>
          <p:spPr>
            <a:xfrm>
              <a:off x="1689100" y="5072063"/>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972" name="Google Shape;972;p81"/>
            <p:cNvCxnSpPr/>
            <p:nvPr/>
          </p:nvCxnSpPr>
          <p:spPr>
            <a:xfrm>
              <a:off x="4546600" y="5138737"/>
              <a:ext cx="0" cy="447600"/>
            </a:xfrm>
            <a:prstGeom prst="straightConnector1">
              <a:avLst/>
            </a:prstGeom>
            <a:solidFill>
              <a:schemeClr val="lt2"/>
            </a:solidFill>
            <a:ln w="14025" cap="flat" cmpd="sng">
              <a:solidFill>
                <a:schemeClr val="lt1"/>
              </a:solidFill>
              <a:prstDash val="solid"/>
              <a:miter lim="800000"/>
              <a:headEnd type="none" w="sm" len="sm"/>
              <a:tailEnd type="none" w="sm" len="sm"/>
            </a:ln>
          </p:spPr>
        </p:cxnSp>
        <p:sp>
          <p:nvSpPr>
            <p:cNvPr id="973" name="Google Shape;973;p81"/>
            <p:cNvSpPr/>
            <p:nvPr/>
          </p:nvSpPr>
          <p:spPr>
            <a:xfrm>
              <a:off x="5527675" y="1347788"/>
              <a:ext cx="492123" cy="450851"/>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74" name="Google Shape;974;p81"/>
            <p:cNvSpPr/>
            <p:nvPr/>
          </p:nvSpPr>
          <p:spPr>
            <a:xfrm>
              <a:off x="4143375" y="1347788"/>
              <a:ext cx="490539" cy="450851"/>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75" name="Google Shape;975;p81"/>
            <p:cNvSpPr/>
            <p:nvPr/>
          </p:nvSpPr>
          <p:spPr>
            <a:xfrm>
              <a:off x="4629150" y="936625"/>
              <a:ext cx="874713" cy="1046166"/>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w/ image - SKO ">
  <p:cSld name="Title w/ image - SKO ">
    <p:bg>
      <p:bgPr>
        <a:solidFill>
          <a:srgbClr val="196393"/>
        </a:solidFill>
        <a:effectLst/>
      </p:bgPr>
    </p:bg>
    <p:spTree>
      <p:nvGrpSpPr>
        <p:cNvPr id="1" name="Shape 976"/>
        <p:cNvGrpSpPr/>
        <p:nvPr/>
      </p:nvGrpSpPr>
      <p:grpSpPr>
        <a:xfrm>
          <a:off x="0" y="0"/>
          <a:ext cx="0" cy="0"/>
          <a:chOff x="0" y="0"/>
          <a:chExt cx="0" cy="0"/>
        </a:xfrm>
      </p:grpSpPr>
      <p:pic>
        <p:nvPicPr>
          <p:cNvPr id="977" name="Google Shape;977;p82"/>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978" name="Google Shape;978;p82"/>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79" name="Google Shape;979;p82"/>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80" name="Google Shape;980;p82"/>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981" name="Google Shape;981;p82"/>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grpSp>
        <p:nvGrpSpPr>
          <p:cNvPr id="982" name="Google Shape;982;p82"/>
          <p:cNvGrpSpPr/>
          <p:nvPr/>
        </p:nvGrpSpPr>
        <p:grpSpPr>
          <a:xfrm>
            <a:off x="428405" y="616200"/>
            <a:ext cx="4407629" cy="398616"/>
            <a:chOff x="1687668" y="6432550"/>
            <a:chExt cx="6740525" cy="609598"/>
          </a:xfrm>
        </p:grpSpPr>
        <p:sp>
          <p:nvSpPr>
            <p:cNvPr id="983" name="Google Shape;983;p82"/>
            <p:cNvSpPr/>
            <p:nvPr/>
          </p:nvSpPr>
          <p:spPr>
            <a:xfrm>
              <a:off x="4772181" y="6586537"/>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84" name="Google Shape;984;p82"/>
            <p:cNvSpPr/>
            <p:nvPr/>
          </p:nvSpPr>
          <p:spPr>
            <a:xfrm>
              <a:off x="4975381" y="6592887"/>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85" name="Google Shape;985;p82"/>
            <p:cNvSpPr/>
            <p:nvPr/>
          </p:nvSpPr>
          <p:spPr>
            <a:xfrm>
              <a:off x="5251606" y="6592887"/>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86" name="Google Shape;986;p82"/>
            <p:cNvSpPr/>
            <p:nvPr/>
          </p:nvSpPr>
          <p:spPr>
            <a:xfrm>
              <a:off x="5457981" y="6592887"/>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87" name="Google Shape;987;p82"/>
            <p:cNvSpPr/>
            <p:nvPr/>
          </p:nvSpPr>
          <p:spPr>
            <a:xfrm>
              <a:off x="5662768" y="6586537"/>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88" name="Google Shape;988;p82"/>
            <p:cNvSpPr/>
            <p:nvPr/>
          </p:nvSpPr>
          <p:spPr>
            <a:xfrm>
              <a:off x="5980268" y="6592887"/>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89" name="Google Shape;989;p82"/>
            <p:cNvSpPr/>
            <p:nvPr/>
          </p:nvSpPr>
          <p:spPr>
            <a:xfrm>
              <a:off x="6235856" y="6592887"/>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0" name="Google Shape;990;p82"/>
            <p:cNvSpPr/>
            <p:nvPr/>
          </p:nvSpPr>
          <p:spPr>
            <a:xfrm>
              <a:off x="6332693" y="6586537"/>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1" name="Google Shape;991;p82"/>
            <p:cNvSpPr/>
            <p:nvPr/>
          </p:nvSpPr>
          <p:spPr>
            <a:xfrm>
              <a:off x="6575581" y="6592887"/>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2" name="Google Shape;992;p82"/>
            <p:cNvSpPr/>
            <p:nvPr/>
          </p:nvSpPr>
          <p:spPr>
            <a:xfrm>
              <a:off x="6802593" y="6586537"/>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3" name="Google Shape;993;p82"/>
            <p:cNvSpPr/>
            <p:nvPr/>
          </p:nvSpPr>
          <p:spPr>
            <a:xfrm>
              <a:off x="7094693" y="6592887"/>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4" name="Google Shape;994;p82"/>
            <p:cNvSpPr/>
            <p:nvPr/>
          </p:nvSpPr>
          <p:spPr>
            <a:xfrm>
              <a:off x="7316943" y="6592887"/>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5" name="Google Shape;995;p82"/>
            <p:cNvSpPr/>
            <p:nvPr/>
          </p:nvSpPr>
          <p:spPr>
            <a:xfrm>
              <a:off x="7599518" y="6586537"/>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6" name="Google Shape;996;p82"/>
            <p:cNvSpPr/>
            <p:nvPr/>
          </p:nvSpPr>
          <p:spPr>
            <a:xfrm>
              <a:off x="7821768" y="6586537"/>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7" name="Google Shape;997;p82"/>
            <p:cNvSpPr/>
            <p:nvPr/>
          </p:nvSpPr>
          <p:spPr>
            <a:xfrm>
              <a:off x="8074181" y="6592887"/>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8" name="Google Shape;998;p82"/>
            <p:cNvSpPr/>
            <p:nvPr/>
          </p:nvSpPr>
          <p:spPr>
            <a:xfrm>
              <a:off x="8221818" y="6589712"/>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999" name="Google Shape;999;p82"/>
            <p:cNvSpPr/>
            <p:nvPr/>
          </p:nvSpPr>
          <p:spPr>
            <a:xfrm>
              <a:off x="1687668" y="6432550"/>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1000" name="Google Shape;1000;p82"/>
            <p:cNvCxnSpPr/>
            <p:nvPr/>
          </p:nvCxnSpPr>
          <p:spPr>
            <a:xfrm>
              <a:off x="4545168" y="6492875"/>
              <a:ext cx="0" cy="453900"/>
            </a:xfrm>
            <a:prstGeom prst="straightConnector1">
              <a:avLst/>
            </a:prstGeom>
            <a:solidFill>
              <a:schemeClr val="lt1"/>
            </a:solidFill>
            <a:ln w="14025" cap="flat" cmpd="sng">
              <a:solidFill>
                <a:schemeClr val="lt1"/>
              </a:solidFill>
              <a:prstDash val="solid"/>
              <a:miter lim="800000"/>
              <a:headEnd type="none" w="sm" len="sm"/>
              <a:tailEnd type="none" w="sm" len="sm"/>
            </a:ln>
          </p:spPr>
        </p:cxnSp>
      </p:grpSp>
      <p:sp>
        <p:nvSpPr>
          <p:cNvPr id="1001" name="Google Shape;1001;p82"/>
          <p:cNvSpPr txBox="1">
            <a:spLocks noGrp="1"/>
          </p:cNvSpPr>
          <p:nvPr>
            <p:ph type="body" idx="4"/>
          </p:nvPr>
        </p:nvSpPr>
        <p:spPr>
          <a:xfrm>
            <a:off x="428388" y="4267397"/>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Dark SKO">
  <p:cSld name="Title - Dark SKO">
    <p:bg>
      <p:bgPr>
        <a:solidFill>
          <a:srgbClr val="196393"/>
        </a:solidFill>
        <a:effectLst/>
      </p:bgPr>
    </p:bg>
    <p:spTree>
      <p:nvGrpSpPr>
        <p:cNvPr id="1" name="Shape 1002"/>
        <p:cNvGrpSpPr/>
        <p:nvPr/>
      </p:nvGrpSpPr>
      <p:grpSpPr>
        <a:xfrm>
          <a:off x="0" y="0"/>
          <a:ext cx="0" cy="0"/>
          <a:chOff x="0" y="0"/>
          <a:chExt cx="0" cy="0"/>
        </a:xfrm>
      </p:grpSpPr>
      <p:grpSp>
        <p:nvGrpSpPr>
          <p:cNvPr id="1003" name="Google Shape;1003;p83"/>
          <p:cNvGrpSpPr/>
          <p:nvPr/>
        </p:nvGrpSpPr>
        <p:grpSpPr>
          <a:xfrm>
            <a:off x="4894911" y="855055"/>
            <a:ext cx="3904466" cy="3797210"/>
            <a:chOff x="3397816" y="827390"/>
            <a:chExt cx="2357769" cy="2293001"/>
          </a:xfrm>
        </p:grpSpPr>
        <p:sp>
          <p:nvSpPr>
            <p:cNvPr id="1004" name="Google Shape;1004;p83"/>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05" name="Google Shape;1005;p83"/>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06" name="Google Shape;1006;p83"/>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07" name="Google Shape;1007;p83"/>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08" name="Google Shape;1008;p83"/>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09" name="Google Shape;1009;p83"/>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0" name="Google Shape;1010;p83"/>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1" name="Google Shape;1011;p83"/>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2" name="Google Shape;1012;p83"/>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3" name="Google Shape;1013;p83"/>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4" name="Google Shape;1014;p83"/>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5" name="Google Shape;1015;p83"/>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6" name="Google Shape;1016;p83"/>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7" name="Google Shape;1017;p83"/>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8" name="Google Shape;1018;p83"/>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19" name="Google Shape;1019;p83"/>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0" name="Google Shape;1020;p83"/>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1" name="Google Shape;1021;p83"/>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2" name="Google Shape;1022;p83"/>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3" name="Google Shape;1023;p83"/>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4" name="Google Shape;1024;p83"/>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5" name="Google Shape;1025;p83"/>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6" name="Google Shape;1026;p83"/>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7" name="Google Shape;1027;p83"/>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8" name="Google Shape;1028;p83"/>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29" name="Google Shape;1029;p83"/>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0" name="Google Shape;1030;p83"/>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1" name="Google Shape;1031;p83"/>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2" name="Google Shape;1032;p83"/>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3" name="Google Shape;1033;p83"/>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4" name="Google Shape;1034;p83"/>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5" name="Google Shape;1035;p83"/>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6" name="Google Shape;1036;p83"/>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7" name="Google Shape;1037;p83"/>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8" name="Google Shape;1038;p83"/>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39" name="Google Shape;1039;p83"/>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0" name="Google Shape;1040;p83"/>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1" name="Google Shape;1041;p83"/>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2" name="Google Shape;1042;p83"/>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3" name="Google Shape;1043;p83"/>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4" name="Google Shape;1044;p83"/>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5" name="Google Shape;1045;p83"/>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6" name="Google Shape;1046;p83"/>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7" name="Google Shape;1047;p83"/>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8" name="Google Shape;1048;p83"/>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49" name="Google Shape;1049;p83"/>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050" name="Google Shape;1050;p83"/>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51" name="Google Shape;1051;p83"/>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75"/>
              <a:buNone/>
              <a:defRPr sz="1575">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52" name="Google Shape;1052;p83"/>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grpSp>
        <p:nvGrpSpPr>
          <p:cNvPr id="1053" name="Google Shape;1053;p83"/>
          <p:cNvGrpSpPr/>
          <p:nvPr/>
        </p:nvGrpSpPr>
        <p:grpSpPr>
          <a:xfrm>
            <a:off x="428405" y="616200"/>
            <a:ext cx="4407629" cy="398616"/>
            <a:chOff x="1687668" y="6432550"/>
            <a:chExt cx="6740525" cy="609598"/>
          </a:xfrm>
        </p:grpSpPr>
        <p:sp>
          <p:nvSpPr>
            <p:cNvPr id="1054" name="Google Shape;1054;p83"/>
            <p:cNvSpPr/>
            <p:nvPr/>
          </p:nvSpPr>
          <p:spPr>
            <a:xfrm>
              <a:off x="4772181" y="6586537"/>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55" name="Google Shape;1055;p83"/>
            <p:cNvSpPr/>
            <p:nvPr/>
          </p:nvSpPr>
          <p:spPr>
            <a:xfrm>
              <a:off x="4975381" y="6592887"/>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56" name="Google Shape;1056;p83"/>
            <p:cNvSpPr/>
            <p:nvPr/>
          </p:nvSpPr>
          <p:spPr>
            <a:xfrm>
              <a:off x="5251606" y="6592887"/>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57" name="Google Shape;1057;p83"/>
            <p:cNvSpPr/>
            <p:nvPr/>
          </p:nvSpPr>
          <p:spPr>
            <a:xfrm>
              <a:off x="5457981" y="6592887"/>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58" name="Google Shape;1058;p83"/>
            <p:cNvSpPr/>
            <p:nvPr/>
          </p:nvSpPr>
          <p:spPr>
            <a:xfrm>
              <a:off x="5662768" y="6586537"/>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59" name="Google Shape;1059;p83"/>
            <p:cNvSpPr/>
            <p:nvPr/>
          </p:nvSpPr>
          <p:spPr>
            <a:xfrm>
              <a:off x="5980268" y="6592887"/>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0" name="Google Shape;1060;p83"/>
            <p:cNvSpPr/>
            <p:nvPr/>
          </p:nvSpPr>
          <p:spPr>
            <a:xfrm>
              <a:off x="6235856" y="6592887"/>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1" name="Google Shape;1061;p83"/>
            <p:cNvSpPr/>
            <p:nvPr/>
          </p:nvSpPr>
          <p:spPr>
            <a:xfrm>
              <a:off x="6332693" y="6586537"/>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2" name="Google Shape;1062;p83"/>
            <p:cNvSpPr/>
            <p:nvPr/>
          </p:nvSpPr>
          <p:spPr>
            <a:xfrm>
              <a:off x="6575581" y="6592887"/>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3" name="Google Shape;1063;p83"/>
            <p:cNvSpPr/>
            <p:nvPr/>
          </p:nvSpPr>
          <p:spPr>
            <a:xfrm>
              <a:off x="6802593" y="6586537"/>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4" name="Google Shape;1064;p83"/>
            <p:cNvSpPr/>
            <p:nvPr/>
          </p:nvSpPr>
          <p:spPr>
            <a:xfrm>
              <a:off x="7094693" y="6592887"/>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5" name="Google Shape;1065;p83"/>
            <p:cNvSpPr/>
            <p:nvPr/>
          </p:nvSpPr>
          <p:spPr>
            <a:xfrm>
              <a:off x="7316943" y="6592887"/>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6" name="Google Shape;1066;p83"/>
            <p:cNvSpPr/>
            <p:nvPr/>
          </p:nvSpPr>
          <p:spPr>
            <a:xfrm>
              <a:off x="7599518" y="6586537"/>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7" name="Google Shape;1067;p83"/>
            <p:cNvSpPr/>
            <p:nvPr/>
          </p:nvSpPr>
          <p:spPr>
            <a:xfrm>
              <a:off x="7821768" y="6586537"/>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8" name="Google Shape;1068;p83"/>
            <p:cNvSpPr/>
            <p:nvPr/>
          </p:nvSpPr>
          <p:spPr>
            <a:xfrm>
              <a:off x="8074181" y="6592887"/>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69" name="Google Shape;1069;p83"/>
            <p:cNvSpPr/>
            <p:nvPr/>
          </p:nvSpPr>
          <p:spPr>
            <a:xfrm>
              <a:off x="8221818" y="6589712"/>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70" name="Google Shape;1070;p83"/>
            <p:cNvSpPr/>
            <p:nvPr/>
          </p:nvSpPr>
          <p:spPr>
            <a:xfrm>
              <a:off x="1687668" y="6432550"/>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1071" name="Google Shape;1071;p83"/>
            <p:cNvCxnSpPr/>
            <p:nvPr/>
          </p:nvCxnSpPr>
          <p:spPr>
            <a:xfrm>
              <a:off x="4545168" y="6492875"/>
              <a:ext cx="0" cy="453900"/>
            </a:xfrm>
            <a:prstGeom prst="straightConnector1">
              <a:avLst/>
            </a:prstGeom>
            <a:solidFill>
              <a:schemeClr val="lt1"/>
            </a:solidFill>
            <a:ln w="14025" cap="flat" cmpd="sng">
              <a:solidFill>
                <a:schemeClr val="lt1"/>
              </a:solidFill>
              <a:prstDash val="solid"/>
              <a:miter lim="800000"/>
              <a:headEnd type="none" w="sm" len="sm"/>
              <a:tailEnd type="none" w="sm" len="sm"/>
            </a:ln>
          </p:spPr>
        </p:cxnSp>
      </p:grpSp>
      <p:sp>
        <p:nvSpPr>
          <p:cNvPr id="1072" name="Google Shape;1072;p83"/>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073" name="Google Shape;1073;p83"/>
          <p:cNvSpPr txBox="1">
            <a:spLocks noGrp="1"/>
          </p:cNvSpPr>
          <p:nvPr>
            <p:ph type="body" idx="4"/>
          </p:nvPr>
        </p:nvSpPr>
        <p:spPr>
          <a:xfrm>
            <a:off x="428388" y="4267397"/>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Multi-use layout Dark SKO">
  <p:cSld name="Multi-use layout Dark SKO">
    <p:spTree>
      <p:nvGrpSpPr>
        <p:cNvPr id="1" name="Shape 1074"/>
        <p:cNvGrpSpPr/>
        <p:nvPr/>
      </p:nvGrpSpPr>
      <p:grpSpPr>
        <a:xfrm>
          <a:off x="0" y="0"/>
          <a:ext cx="0" cy="0"/>
          <a:chOff x="0" y="0"/>
          <a:chExt cx="0" cy="0"/>
        </a:xfrm>
      </p:grpSpPr>
      <p:grpSp>
        <p:nvGrpSpPr>
          <p:cNvPr id="1075" name="Google Shape;1075;p84"/>
          <p:cNvGrpSpPr/>
          <p:nvPr/>
        </p:nvGrpSpPr>
        <p:grpSpPr>
          <a:xfrm>
            <a:off x="2315324" y="341301"/>
            <a:ext cx="4513006" cy="4389033"/>
            <a:chOff x="3397816" y="827390"/>
            <a:chExt cx="2357769" cy="2293001"/>
          </a:xfrm>
        </p:grpSpPr>
        <p:sp>
          <p:nvSpPr>
            <p:cNvPr id="1076" name="Google Shape;1076;p84"/>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77" name="Google Shape;1077;p84"/>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78" name="Google Shape;1078;p84"/>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79" name="Google Shape;1079;p84"/>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0" name="Google Shape;1080;p84"/>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1" name="Google Shape;1081;p84"/>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2" name="Google Shape;1082;p84"/>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3" name="Google Shape;1083;p84"/>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4" name="Google Shape;1084;p84"/>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5" name="Google Shape;1085;p84"/>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6" name="Google Shape;1086;p84"/>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7" name="Google Shape;1087;p84"/>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8" name="Google Shape;1088;p84"/>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89" name="Google Shape;1089;p84"/>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0" name="Google Shape;1090;p84"/>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1" name="Google Shape;1091;p84"/>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2" name="Google Shape;1092;p84"/>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3" name="Google Shape;1093;p84"/>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4" name="Google Shape;1094;p84"/>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5" name="Google Shape;1095;p84"/>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6" name="Google Shape;1096;p84"/>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7" name="Google Shape;1097;p84"/>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8" name="Google Shape;1098;p84"/>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099" name="Google Shape;1099;p84"/>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0" name="Google Shape;1100;p84"/>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1" name="Google Shape;1101;p84"/>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2" name="Google Shape;1102;p84"/>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3" name="Google Shape;1103;p84"/>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4" name="Google Shape;1104;p84"/>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5" name="Google Shape;1105;p84"/>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6" name="Google Shape;1106;p84"/>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7" name="Google Shape;1107;p84"/>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8" name="Google Shape;1108;p84"/>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09" name="Google Shape;1109;p84"/>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0" name="Google Shape;1110;p84"/>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1" name="Google Shape;1111;p84"/>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2" name="Google Shape;1112;p84"/>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3" name="Google Shape;1113;p84"/>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4" name="Google Shape;1114;p84"/>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5" name="Google Shape;1115;p84"/>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6" name="Google Shape;1116;p84"/>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7" name="Google Shape;1117;p84"/>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8" name="Google Shape;1118;p84"/>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19" name="Google Shape;1119;p84"/>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20" name="Google Shape;1120;p84"/>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21" name="Google Shape;1121;p84"/>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dk2">
                <a:alpha val="8745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122" name="Google Shape;1122;p84"/>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123" name="Google Shape;1123;p84"/>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124" name="Google Shape;1124;p84"/>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25" name="Google Shape;1125;p8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126" name="Google Shape;1126;p8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Multi-use layout no dice Dark SKO">
  <p:cSld name="Multi-use layout no dice Dark SKO">
    <p:spTree>
      <p:nvGrpSpPr>
        <p:cNvPr id="1" name="Shape 1127"/>
        <p:cNvGrpSpPr/>
        <p:nvPr/>
      </p:nvGrpSpPr>
      <p:grpSpPr>
        <a:xfrm>
          <a:off x="0" y="0"/>
          <a:ext cx="0" cy="0"/>
          <a:chOff x="0" y="0"/>
          <a:chExt cx="0" cy="0"/>
        </a:xfrm>
      </p:grpSpPr>
      <p:sp>
        <p:nvSpPr>
          <p:cNvPr id="1128" name="Google Shape;1128;p85"/>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129" name="Google Shape;1129;p85"/>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130" name="Google Shape;1130;p85"/>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85"/>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132" name="Google Shape;1132;p8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Multi-use layout Light SKO">
  <p:cSld name="Multi-use layout Light SKO">
    <p:bg>
      <p:bgPr>
        <a:solidFill>
          <a:schemeClr val="lt1"/>
        </a:solidFill>
        <a:effectLst/>
      </p:bgPr>
    </p:bg>
    <p:spTree>
      <p:nvGrpSpPr>
        <p:cNvPr id="1" name="Shape 1133"/>
        <p:cNvGrpSpPr/>
        <p:nvPr/>
      </p:nvGrpSpPr>
      <p:grpSpPr>
        <a:xfrm>
          <a:off x="0" y="0"/>
          <a:ext cx="0" cy="0"/>
          <a:chOff x="0" y="0"/>
          <a:chExt cx="0" cy="0"/>
        </a:xfrm>
      </p:grpSpPr>
      <p:grpSp>
        <p:nvGrpSpPr>
          <p:cNvPr id="1134" name="Google Shape;1134;p86"/>
          <p:cNvGrpSpPr/>
          <p:nvPr/>
        </p:nvGrpSpPr>
        <p:grpSpPr>
          <a:xfrm>
            <a:off x="2315324" y="341301"/>
            <a:ext cx="4513006" cy="4389033"/>
            <a:chOff x="3397816" y="827390"/>
            <a:chExt cx="2357769" cy="2293001"/>
          </a:xfrm>
        </p:grpSpPr>
        <p:sp>
          <p:nvSpPr>
            <p:cNvPr id="1135" name="Google Shape;1135;p86"/>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36" name="Google Shape;1136;p86"/>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37" name="Google Shape;1137;p86"/>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38" name="Google Shape;1138;p86"/>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39" name="Google Shape;1139;p86"/>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0" name="Google Shape;1140;p86"/>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1" name="Google Shape;1141;p86"/>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2" name="Google Shape;1142;p86"/>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3" name="Google Shape;1143;p86"/>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4" name="Google Shape;1144;p86"/>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5" name="Google Shape;1145;p86"/>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6" name="Google Shape;1146;p86"/>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7" name="Google Shape;1147;p86"/>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8" name="Google Shape;1148;p86"/>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49" name="Google Shape;1149;p86"/>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0" name="Google Shape;1150;p86"/>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1" name="Google Shape;1151;p86"/>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2" name="Google Shape;1152;p86"/>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3" name="Google Shape;1153;p86"/>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4" name="Google Shape;1154;p86"/>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5" name="Google Shape;1155;p86"/>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6" name="Google Shape;1156;p86"/>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7" name="Google Shape;1157;p86"/>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8" name="Google Shape;1158;p86"/>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59" name="Google Shape;1159;p86"/>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0" name="Google Shape;1160;p86"/>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1" name="Google Shape;1161;p86"/>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2" name="Google Shape;1162;p86"/>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3" name="Google Shape;1163;p86"/>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4" name="Google Shape;1164;p86"/>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5" name="Google Shape;1165;p86"/>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6" name="Google Shape;1166;p86"/>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7" name="Google Shape;1167;p86"/>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8" name="Google Shape;1168;p86"/>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69" name="Google Shape;1169;p86"/>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0" name="Google Shape;1170;p86"/>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1" name="Google Shape;1171;p86"/>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2" name="Google Shape;1172;p86"/>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3" name="Google Shape;1173;p86"/>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4" name="Google Shape;1174;p86"/>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5" name="Google Shape;1175;p86"/>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6" name="Google Shape;1176;p86"/>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7" name="Google Shape;1177;p86"/>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8" name="Google Shape;1178;p86"/>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79" name="Google Shape;1179;p86"/>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80" name="Google Shape;1180;p86"/>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rgbClr val="F2F2F2">
                <a:alpha val="874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181" name="Google Shape;1181;p86"/>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182" name="Google Shape;1182;p86"/>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183" name="Google Shape;1183;p86"/>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84" name="Google Shape;1184;p86"/>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185" name="Google Shape;1185;p86"/>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hank You SKO">
  <p:cSld name="Thank You SKO">
    <p:spTree>
      <p:nvGrpSpPr>
        <p:cNvPr id="1" name="Shape 1186"/>
        <p:cNvGrpSpPr/>
        <p:nvPr/>
      </p:nvGrpSpPr>
      <p:grpSpPr>
        <a:xfrm>
          <a:off x="0" y="0"/>
          <a:ext cx="0" cy="0"/>
          <a:chOff x="0" y="0"/>
          <a:chExt cx="0" cy="0"/>
        </a:xfrm>
      </p:grpSpPr>
      <p:sp>
        <p:nvSpPr>
          <p:cNvPr id="1187" name="Google Shape;1187;p87"/>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grpSp>
        <p:nvGrpSpPr>
          <p:cNvPr id="1188" name="Google Shape;1188;p87"/>
          <p:cNvGrpSpPr/>
          <p:nvPr/>
        </p:nvGrpSpPr>
        <p:grpSpPr>
          <a:xfrm>
            <a:off x="3539438" y="2909701"/>
            <a:ext cx="2065297" cy="1737456"/>
            <a:chOff x="1689100" y="11113"/>
            <a:chExt cx="6740525" cy="5670548"/>
          </a:xfrm>
        </p:grpSpPr>
        <p:sp>
          <p:nvSpPr>
            <p:cNvPr id="1189" name="Google Shape;1189;p87"/>
            <p:cNvSpPr/>
            <p:nvPr/>
          </p:nvSpPr>
          <p:spPr>
            <a:xfrm>
              <a:off x="3275013" y="3238500"/>
              <a:ext cx="42862" cy="42863"/>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0" name="Google Shape;1190;p87"/>
            <p:cNvSpPr/>
            <p:nvPr/>
          </p:nvSpPr>
          <p:spPr>
            <a:xfrm>
              <a:off x="5556250" y="552450"/>
              <a:ext cx="874715" cy="1322392"/>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1" name="Google Shape;1191;p87"/>
            <p:cNvSpPr/>
            <p:nvPr/>
          </p:nvSpPr>
          <p:spPr>
            <a:xfrm>
              <a:off x="5427663" y="681038"/>
              <a:ext cx="874715" cy="1322383"/>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2" name="Google Shape;1192;p87"/>
            <p:cNvSpPr/>
            <p:nvPr/>
          </p:nvSpPr>
          <p:spPr>
            <a:xfrm>
              <a:off x="3700463" y="552450"/>
              <a:ext cx="874713" cy="1322392"/>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3" name="Google Shape;1193;p87"/>
            <p:cNvSpPr/>
            <p:nvPr/>
          </p:nvSpPr>
          <p:spPr>
            <a:xfrm>
              <a:off x="3829050" y="681038"/>
              <a:ext cx="874715" cy="1322383"/>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4" name="Google Shape;1194;p87"/>
            <p:cNvSpPr/>
            <p:nvPr/>
          </p:nvSpPr>
          <p:spPr>
            <a:xfrm>
              <a:off x="4787900" y="1319213"/>
              <a:ext cx="555627" cy="555624"/>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5" name="Google Shape;1195;p87"/>
            <p:cNvSpPr/>
            <p:nvPr/>
          </p:nvSpPr>
          <p:spPr>
            <a:xfrm>
              <a:off x="4719638" y="1019175"/>
              <a:ext cx="138112" cy="161925"/>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6" name="Google Shape;1196;p87"/>
            <p:cNvSpPr/>
            <p:nvPr/>
          </p:nvSpPr>
          <p:spPr>
            <a:xfrm>
              <a:off x="5956300" y="890588"/>
              <a:ext cx="138113" cy="161925"/>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7" name="Google Shape;1197;p87"/>
            <p:cNvSpPr/>
            <p:nvPr/>
          </p:nvSpPr>
          <p:spPr>
            <a:xfrm>
              <a:off x="4037013" y="890588"/>
              <a:ext cx="138112" cy="161925"/>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8" name="Google Shape;1198;p87"/>
            <p:cNvSpPr/>
            <p:nvPr/>
          </p:nvSpPr>
          <p:spPr>
            <a:xfrm>
              <a:off x="4967288" y="2462213"/>
              <a:ext cx="136525" cy="142875"/>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199" name="Google Shape;1199;p87"/>
            <p:cNvSpPr/>
            <p:nvPr/>
          </p:nvSpPr>
          <p:spPr>
            <a:xfrm>
              <a:off x="5456238" y="2508250"/>
              <a:ext cx="136525" cy="163512"/>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0" name="Google Shape;1200;p87"/>
            <p:cNvSpPr/>
            <p:nvPr/>
          </p:nvSpPr>
          <p:spPr>
            <a:xfrm>
              <a:off x="5345113" y="2252663"/>
              <a:ext cx="136525" cy="163512"/>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1" name="Google Shape;1201;p87"/>
            <p:cNvSpPr/>
            <p:nvPr/>
          </p:nvSpPr>
          <p:spPr>
            <a:xfrm>
              <a:off x="5649913" y="2281238"/>
              <a:ext cx="117475" cy="147637"/>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2" name="Google Shape;1202;p87"/>
            <p:cNvSpPr/>
            <p:nvPr/>
          </p:nvSpPr>
          <p:spPr>
            <a:xfrm>
              <a:off x="5295900" y="2606675"/>
              <a:ext cx="136525" cy="163512"/>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3" name="Google Shape;1203;p87"/>
            <p:cNvSpPr/>
            <p:nvPr/>
          </p:nvSpPr>
          <p:spPr>
            <a:xfrm>
              <a:off x="5572125" y="2917825"/>
              <a:ext cx="160338" cy="165100"/>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4" name="Google Shape;1204;p87"/>
            <p:cNvSpPr/>
            <p:nvPr/>
          </p:nvSpPr>
          <p:spPr>
            <a:xfrm>
              <a:off x="5145088" y="2716213"/>
              <a:ext cx="120650" cy="142875"/>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5" name="Google Shape;1205;p87"/>
            <p:cNvSpPr/>
            <p:nvPr/>
          </p:nvSpPr>
          <p:spPr>
            <a:xfrm>
              <a:off x="4540250" y="2508250"/>
              <a:ext cx="136525" cy="163513"/>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6" name="Google Shape;1206;p87"/>
            <p:cNvSpPr/>
            <p:nvPr/>
          </p:nvSpPr>
          <p:spPr>
            <a:xfrm>
              <a:off x="4649788" y="2252663"/>
              <a:ext cx="136525" cy="163512"/>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7" name="Google Shape;1207;p87"/>
            <p:cNvSpPr/>
            <p:nvPr/>
          </p:nvSpPr>
          <p:spPr>
            <a:xfrm>
              <a:off x="4365625" y="2281238"/>
              <a:ext cx="115888" cy="147637"/>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8" name="Google Shape;1208;p87"/>
            <p:cNvSpPr/>
            <p:nvPr/>
          </p:nvSpPr>
          <p:spPr>
            <a:xfrm>
              <a:off x="4148138" y="2549525"/>
              <a:ext cx="117475" cy="147638"/>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09" name="Google Shape;1209;p87"/>
            <p:cNvSpPr/>
            <p:nvPr/>
          </p:nvSpPr>
          <p:spPr>
            <a:xfrm>
              <a:off x="4699000" y="2606675"/>
              <a:ext cx="136525" cy="165100"/>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0" name="Google Shape;1210;p87"/>
            <p:cNvSpPr/>
            <p:nvPr/>
          </p:nvSpPr>
          <p:spPr>
            <a:xfrm>
              <a:off x="4808538" y="2352675"/>
              <a:ext cx="136525" cy="163512"/>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1" name="Google Shape;1211;p87"/>
            <p:cNvSpPr/>
            <p:nvPr/>
          </p:nvSpPr>
          <p:spPr>
            <a:xfrm>
              <a:off x="4400550" y="2917825"/>
              <a:ext cx="160338" cy="165100"/>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2" name="Google Shape;1212;p87"/>
            <p:cNvSpPr/>
            <p:nvPr/>
          </p:nvSpPr>
          <p:spPr>
            <a:xfrm>
              <a:off x="4857750" y="2705100"/>
              <a:ext cx="136525" cy="163512"/>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3" name="Google Shape;1213;p87"/>
            <p:cNvSpPr/>
            <p:nvPr/>
          </p:nvSpPr>
          <p:spPr>
            <a:xfrm>
              <a:off x="5867400" y="2527300"/>
              <a:ext cx="115888" cy="147638"/>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4" name="Google Shape;1214;p87"/>
            <p:cNvSpPr/>
            <p:nvPr/>
          </p:nvSpPr>
          <p:spPr>
            <a:xfrm>
              <a:off x="3956050" y="808038"/>
              <a:ext cx="874715" cy="1322383"/>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5" name="Google Shape;1215;p87"/>
            <p:cNvSpPr/>
            <p:nvPr/>
          </p:nvSpPr>
          <p:spPr>
            <a:xfrm>
              <a:off x="5300663" y="808038"/>
              <a:ext cx="874715" cy="1322383"/>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6" name="Google Shape;1216;p87"/>
            <p:cNvSpPr/>
            <p:nvPr/>
          </p:nvSpPr>
          <p:spPr>
            <a:xfrm>
              <a:off x="3594100" y="2009775"/>
              <a:ext cx="2943217" cy="1271586"/>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7" name="Google Shape;1217;p87"/>
            <p:cNvSpPr/>
            <p:nvPr/>
          </p:nvSpPr>
          <p:spPr>
            <a:xfrm>
              <a:off x="3381375" y="3238500"/>
              <a:ext cx="149225" cy="42863"/>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8" name="Google Shape;1218;p87"/>
            <p:cNvSpPr/>
            <p:nvPr/>
          </p:nvSpPr>
          <p:spPr>
            <a:xfrm>
              <a:off x="6600825" y="3238500"/>
              <a:ext cx="149225" cy="42863"/>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19" name="Google Shape;1219;p87"/>
            <p:cNvSpPr/>
            <p:nvPr/>
          </p:nvSpPr>
          <p:spPr>
            <a:xfrm>
              <a:off x="6815138" y="3238500"/>
              <a:ext cx="42862" cy="42863"/>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0" name="Google Shape;1220;p87"/>
            <p:cNvSpPr/>
            <p:nvPr/>
          </p:nvSpPr>
          <p:spPr>
            <a:xfrm>
              <a:off x="4597400" y="3367088"/>
              <a:ext cx="938212" cy="128587"/>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1" name="Google Shape;1221;p87"/>
            <p:cNvSpPr/>
            <p:nvPr/>
          </p:nvSpPr>
          <p:spPr>
            <a:xfrm>
              <a:off x="5576888" y="3367088"/>
              <a:ext cx="255587" cy="42862"/>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2" name="Google Shape;1222;p87"/>
            <p:cNvSpPr/>
            <p:nvPr/>
          </p:nvSpPr>
          <p:spPr>
            <a:xfrm>
              <a:off x="4298950" y="3367088"/>
              <a:ext cx="255589" cy="42862"/>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3" name="Google Shape;1223;p87"/>
            <p:cNvSpPr/>
            <p:nvPr/>
          </p:nvSpPr>
          <p:spPr>
            <a:xfrm>
              <a:off x="6345238" y="339725"/>
              <a:ext cx="85725" cy="85725"/>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4" name="Google Shape;1224;p87"/>
            <p:cNvSpPr/>
            <p:nvPr/>
          </p:nvSpPr>
          <p:spPr>
            <a:xfrm>
              <a:off x="5065713" y="360363"/>
              <a:ext cx="128587" cy="128587"/>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5" name="Google Shape;1225;p87"/>
            <p:cNvSpPr/>
            <p:nvPr/>
          </p:nvSpPr>
          <p:spPr>
            <a:xfrm>
              <a:off x="6591300" y="639763"/>
              <a:ext cx="80963" cy="80962"/>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6" name="Google Shape;1226;p87"/>
            <p:cNvSpPr/>
            <p:nvPr/>
          </p:nvSpPr>
          <p:spPr>
            <a:xfrm>
              <a:off x="4095750" y="285750"/>
              <a:ext cx="85725" cy="85725"/>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7" name="Google Shape;1227;p87"/>
            <p:cNvSpPr/>
            <p:nvPr/>
          </p:nvSpPr>
          <p:spPr>
            <a:xfrm>
              <a:off x="3419475" y="530225"/>
              <a:ext cx="85725" cy="85725"/>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8" name="Google Shape;1228;p87"/>
            <p:cNvSpPr/>
            <p:nvPr/>
          </p:nvSpPr>
          <p:spPr>
            <a:xfrm>
              <a:off x="3535363" y="34925"/>
              <a:ext cx="119062" cy="117475"/>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29" name="Google Shape;1229;p87"/>
            <p:cNvSpPr/>
            <p:nvPr/>
          </p:nvSpPr>
          <p:spPr>
            <a:xfrm>
              <a:off x="4633913" y="11113"/>
              <a:ext cx="68262" cy="68262"/>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0" name="Google Shape;1230;p87"/>
            <p:cNvSpPr/>
            <p:nvPr/>
          </p:nvSpPr>
          <p:spPr>
            <a:xfrm>
              <a:off x="6651625" y="95250"/>
              <a:ext cx="115888" cy="114300"/>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1" name="Google Shape;1231;p87"/>
            <p:cNvSpPr/>
            <p:nvPr/>
          </p:nvSpPr>
          <p:spPr>
            <a:xfrm>
              <a:off x="5759450" y="44450"/>
              <a:ext cx="100013" cy="1000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2" name="Google Shape;1232;p87"/>
            <p:cNvSpPr/>
            <p:nvPr/>
          </p:nvSpPr>
          <p:spPr>
            <a:xfrm>
              <a:off x="2995613" y="3690938"/>
              <a:ext cx="919160" cy="895352"/>
            </a:xfrm>
            <a:custGeom>
              <a:avLst/>
              <a:gdLst/>
              <a:ahLst/>
              <a:cxnLst/>
              <a:rect l="l" t="t" r="r" b="b"/>
              <a:pathLst>
                <a:path w="2552" h="2486" extrusionOk="0">
                  <a:moveTo>
                    <a:pt x="2551" y="2485"/>
                  </a:moveTo>
                  <a:lnTo>
                    <a:pt x="1905" y="2485"/>
                  </a:lnTo>
                  <a:lnTo>
                    <a:pt x="1752" y="2037"/>
                  </a:lnTo>
                  <a:lnTo>
                    <a:pt x="799" y="2037"/>
                  </a:lnTo>
                  <a:lnTo>
                    <a:pt x="646" y="2485"/>
                  </a:lnTo>
                  <a:lnTo>
                    <a:pt x="0" y="2485"/>
                  </a:lnTo>
                  <a:lnTo>
                    <a:pt x="948" y="0"/>
                  </a:lnTo>
                  <a:lnTo>
                    <a:pt x="1603" y="0"/>
                  </a:lnTo>
                  <a:lnTo>
                    <a:pt x="2551" y="2485"/>
                  </a:lnTo>
                  <a:close/>
                  <a:moveTo>
                    <a:pt x="961" y="1565"/>
                  </a:moveTo>
                  <a:lnTo>
                    <a:pt x="1590" y="1565"/>
                  </a:lnTo>
                  <a:lnTo>
                    <a:pt x="1275" y="646"/>
                  </a:lnTo>
                  <a:lnTo>
                    <a:pt x="961" y="1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3" name="Google Shape;1233;p87"/>
            <p:cNvSpPr/>
            <p:nvPr/>
          </p:nvSpPr>
          <p:spPr>
            <a:xfrm>
              <a:off x="3992563" y="3690938"/>
              <a:ext cx="615951" cy="895352"/>
            </a:xfrm>
            <a:custGeom>
              <a:avLst/>
              <a:gdLst/>
              <a:ahLst/>
              <a:cxnLst/>
              <a:rect l="l" t="t" r="r" b="b"/>
              <a:pathLst>
                <a:path w="1711" h="2486" extrusionOk="0">
                  <a:moveTo>
                    <a:pt x="0" y="2485"/>
                  </a:moveTo>
                  <a:lnTo>
                    <a:pt x="0" y="0"/>
                  </a:lnTo>
                  <a:lnTo>
                    <a:pt x="601" y="0"/>
                  </a:lnTo>
                  <a:lnTo>
                    <a:pt x="601" y="1967"/>
                  </a:lnTo>
                  <a:lnTo>
                    <a:pt x="1710" y="1967"/>
                  </a:lnTo>
                  <a:lnTo>
                    <a:pt x="1710"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4" name="Google Shape;1234;p87"/>
            <p:cNvSpPr/>
            <p:nvPr/>
          </p:nvSpPr>
          <p:spPr>
            <a:xfrm>
              <a:off x="4741863" y="3690938"/>
              <a:ext cx="615951" cy="895352"/>
            </a:xfrm>
            <a:custGeom>
              <a:avLst/>
              <a:gdLst/>
              <a:ahLst/>
              <a:cxnLst/>
              <a:rect l="l" t="t" r="r" b="b"/>
              <a:pathLst>
                <a:path w="1710" h="2486" extrusionOk="0">
                  <a:moveTo>
                    <a:pt x="0" y="2485"/>
                  </a:moveTo>
                  <a:lnTo>
                    <a:pt x="0" y="0"/>
                  </a:lnTo>
                  <a:lnTo>
                    <a:pt x="600" y="0"/>
                  </a:lnTo>
                  <a:lnTo>
                    <a:pt x="600" y="1967"/>
                  </a:lnTo>
                  <a:lnTo>
                    <a:pt x="1709" y="1967"/>
                  </a:lnTo>
                  <a:lnTo>
                    <a:pt x="1709"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5" name="Google Shape;1235;p87"/>
            <p:cNvSpPr/>
            <p:nvPr/>
          </p:nvSpPr>
          <p:spPr>
            <a:xfrm>
              <a:off x="5756275" y="3690938"/>
              <a:ext cx="215900" cy="895352"/>
            </a:xfrm>
            <a:custGeom>
              <a:avLst/>
              <a:gdLst/>
              <a:ahLst/>
              <a:cxnLst/>
              <a:rect l="l" t="t" r="r" b="b"/>
              <a:pathLst>
                <a:path w="601" h="2486" extrusionOk="0">
                  <a:moveTo>
                    <a:pt x="0" y="0"/>
                  </a:moveTo>
                  <a:lnTo>
                    <a:pt x="600" y="0"/>
                  </a:lnTo>
                  <a:lnTo>
                    <a:pt x="600" y="2485"/>
                  </a:lnTo>
                  <a:lnTo>
                    <a:pt x="0" y="2485"/>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6" name="Google Shape;1236;p87"/>
            <p:cNvSpPr/>
            <p:nvPr/>
          </p:nvSpPr>
          <p:spPr>
            <a:xfrm>
              <a:off x="6157913" y="3690938"/>
              <a:ext cx="811210" cy="895352"/>
            </a:xfrm>
            <a:custGeom>
              <a:avLst/>
              <a:gdLst/>
              <a:ahLst/>
              <a:cxnLst/>
              <a:rect l="l" t="t" r="r" b="b"/>
              <a:pathLst>
                <a:path w="2253" h="2486" extrusionOk="0">
                  <a:moveTo>
                    <a:pt x="2252" y="2485"/>
                  </a:moveTo>
                  <a:lnTo>
                    <a:pt x="1789" y="2485"/>
                  </a:lnTo>
                  <a:lnTo>
                    <a:pt x="596" y="1035"/>
                  </a:lnTo>
                  <a:lnTo>
                    <a:pt x="596" y="2485"/>
                  </a:lnTo>
                  <a:lnTo>
                    <a:pt x="0" y="2485"/>
                  </a:lnTo>
                  <a:lnTo>
                    <a:pt x="0" y="0"/>
                  </a:lnTo>
                  <a:lnTo>
                    <a:pt x="463" y="0"/>
                  </a:lnTo>
                  <a:lnTo>
                    <a:pt x="1656" y="1425"/>
                  </a:lnTo>
                  <a:lnTo>
                    <a:pt x="1656" y="0"/>
                  </a:lnTo>
                  <a:lnTo>
                    <a:pt x="2252" y="0"/>
                  </a:lnTo>
                  <a:lnTo>
                    <a:pt x="2252"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7" name="Google Shape;1237;p87"/>
            <p:cNvSpPr/>
            <p:nvPr/>
          </p:nvSpPr>
          <p:spPr>
            <a:xfrm>
              <a:off x="4773613" y="5226050"/>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8" name="Google Shape;1238;p87"/>
            <p:cNvSpPr/>
            <p:nvPr/>
          </p:nvSpPr>
          <p:spPr>
            <a:xfrm>
              <a:off x="4976813" y="5232400"/>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39" name="Google Shape;1239;p87"/>
            <p:cNvSpPr/>
            <p:nvPr/>
          </p:nvSpPr>
          <p:spPr>
            <a:xfrm>
              <a:off x="5253038" y="5232400"/>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0" name="Google Shape;1240;p87"/>
            <p:cNvSpPr/>
            <p:nvPr/>
          </p:nvSpPr>
          <p:spPr>
            <a:xfrm>
              <a:off x="5459413" y="5232400"/>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1" name="Google Shape;1241;p87"/>
            <p:cNvSpPr/>
            <p:nvPr/>
          </p:nvSpPr>
          <p:spPr>
            <a:xfrm>
              <a:off x="5664200" y="5226050"/>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2" name="Google Shape;1242;p87"/>
            <p:cNvSpPr/>
            <p:nvPr/>
          </p:nvSpPr>
          <p:spPr>
            <a:xfrm>
              <a:off x="5981700" y="5232400"/>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3" name="Google Shape;1243;p87"/>
            <p:cNvSpPr/>
            <p:nvPr/>
          </p:nvSpPr>
          <p:spPr>
            <a:xfrm>
              <a:off x="6237288" y="5232400"/>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4" name="Google Shape;1244;p87"/>
            <p:cNvSpPr/>
            <p:nvPr/>
          </p:nvSpPr>
          <p:spPr>
            <a:xfrm>
              <a:off x="6334125" y="5226050"/>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5" name="Google Shape;1245;p87"/>
            <p:cNvSpPr/>
            <p:nvPr/>
          </p:nvSpPr>
          <p:spPr>
            <a:xfrm>
              <a:off x="6577013" y="5232400"/>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6" name="Google Shape;1246;p87"/>
            <p:cNvSpPr/>
            <p:nvPr/>
          </p:nvSpPr>
          <p:spPr>
            <a:xfrm>
              <a:off x="6804025" y="5226050"/>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7" name="Google Shape;1247;p87"/>
            <p:cNvSpPr/>
            <p:nvPr/>
          </p:nvSpPr>
          <p:spPr>
            <a:xfrm>
              <a:off x="7096125" y="5232400"/>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8" name="Google Shape;1248;p87"/>
            <p:cNvSpPr/>
            <p:nvPr/>
          </p:nvSpPr>
          <p:spPr>
            <a:xfrm>
              <a:off x="7318375" y="5232400"/>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49" name="Google Shape;1249;p87"/>
            <p:cNvSpPr/>
            <p:nvPr/>
          </p:nvSpPr>
          <p:spPr>
            <a:xfrm>
              <a:off x="7600950" y="5226050"/>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50" name="Google Shape;1250;p87"/>
            <p:cNvSpPr/>
            <p:nvPr/>
          </p:nvSpPr>
          <p:spPr>
            <a:xfrm>
              <a:off x="7823200" y="5226050"/>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51" name="Google Shape;1251;p87"/>
            <p:cNvSpPr/>
            <p:nvPr/>
          </p:nvSpPr>
          <p:spPr>
            <a:xfrm>
              <a:off x="8075613" y="5232400"/>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52" name="Google Shape;1252;p87"/>
            <p:cNvSpPr/>
            <p:nvPr/>
          </p:nvSpPr>
          <p:spPr>
            <a:xfrm>
              <a:off x="8223250" y="5229225"/>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53" name="Google Shape;1253;p87"/>
            <p:cNvSpPr/>
            <p:nvPr/>
          </p:nvSpPr>
          <p:spPr>
            <a:xfrm>
              <a:off x="1689100" y="5072063"/>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1254" name="Google Shape;1254;p87"/>
            <p:cNvCxnSpPr/>
            <p:nvPr/>
          </p:nvCxnSpPr>
          <p:spPr>
            <a:xfrm>
              <a:off x="4546600" y="5138737"/>
              <a:ext cx="0" cy="447600"/>
            </a:xfrm>
            <a:prstGeom prst="straightConnector1">
              <a:avLst/>
            </a:prstGeom>
            <a:solidFill>
              <a:schemeClr val="lt2"/>
            </a:solidFill>
            <a:ln w="14025" cap="flat" cmpd="sng">
              <a:solidFill>
                <a:schemeClr val="lt1"/>
              </a:solidFill>
              <a:prstDash val="solid"/>
              <a:miter lim="800000"/>
              <a:headEnd type="none" w="sm" len="sm"/>
              <a:tailEnd type="none" w="sm" len="sm"/>
            </a:ln>
          </p:spPr>
        </p:cxnSp>
        <p:sp>
          <p:nvSpPr>
            <p:cNvPr id="1255" name="Google Shape;1255;p87"/>
            <p:cNvSpPr/>
            <p:nvPr/>
          </p:nvSpPr>
          <p:spPr>
            <a:xfrm>
              <a:off x="5527675" y="1347788"/>
              <a:ext cx="492123" cy="450851"/>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56" name="Google Shape;1256;p87"/>
            <p:cNvSpPr/>
            <p:nvPr/>
          </p:nvSpPr>
          <p:spPr>
            <a:xfrm>
              <a:off x="4143375" y="1347788"/>
              <a:ext cx="490539" cy="450851"/>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sp>
          <p:nvSpPr>
            <p:cNvPr id="1257" name="Google Shape;1257;p87"/>
            <p:cNvSpPr/>
            <p:nvPr/>
          </p:nvSpPr>
          <p:spPr>
            <a:xfrm>
              <a:off x="4629150" y="936625"/>
              <a:ext cx="874713" cy="1046166"/>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sp>
        <p:nvSpPr>
          <p:cNvPr id="1258" name="Google Shape;1258;p87"/>
          <p:cNvSpPr txBox="1"/>
          <p:nvPr/>
        </p:nvSpPr>
        <p:spPr>
          <a:xfrm>
            <a:off x="1" y="1746868"/>
            <a:ext cx="91440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4800"/>
              <a:buFont typeface="Arial Black"/>
              <a:buNone/>
            </a:pPr>
            <a:r>
              <a:rPr lang="en" sz="4800" b="1" i="0" u="none" strike="noStrike" cap="none">
                <a:solidFill>
                  <a:schemeClr val="lt1"/>
                </a:solidFill>
                <a:latin typeface="Arial Black"/>
                <a:ea typeface="Arial Black"/>
                <a:cs typeface="Arial Black"/>
                <a:sym typeface="Arial Black"/>
              </a:rPr>
              <a:t>THANK YOU</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Quote - SF Blue SKO">
  <p:cSld name="Quote - SF Blue SKO">
    <p:bg>
      <p:bgPr>
        <a:solidFill>
          <a:schemeClr val="accent1"/>
        </a:solidFill>
        <a:effectLst/>
      </p:bgPr>
    </p:bg>
    <p:spTree>
      <p:nvGrpSpPr>
        <p:cNvPr id="1" name="Shape 1259"/>
        <p:cNvGrpSpPr/>
        <p:nvPr/>
      </p:nvGrpSpPr>
      <p:grpSpPr>
        <a:xfrm>
          <a:off x="0" y="0"/>
          <a:ext cx="0" cy="0"/>
          <a:chOff x="0" y="0"/>
          <a:chExt cx="0" cy="0"/>
        </a:xfrm>
      </p:grpSpPr>
      <p:sp>
        <p:nvSpPr>
          <p:cNvPr id="1260" name="Google Shape;1260;p88"/>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61" name="Google Shape;1261;p88"/>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262" name="Google Shape;1262;p88"/>
          <p:cNvGrpSpPr/>
          <p:nvPr/>
        </p:nvGrpSpPr>
        <p:grpSpPr>
          <a:xfrm>
            <a:off x="1" y="0"/>
            <a:ext cx="9142050" cy="5143575"/>
            <a:chOff x="0" y="0"/>
            <a:chExt cx="12189400" cy="6858100"/>
          </a:xfrm>
        </p:grpSpPr>
        <p:cxnSp>
          <p:nvCxnSpPr>
            <p:cNvPr id="1263" name="Google Shape;1263;p88"/>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64" name="Google Shape;1264;p88"/>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65" name="Google Shape;1265;p88"/>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66" name="Google Shape;1266;p88"/>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1267" name="Google Shape;1267;p88"/>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115"/>
        <p:cNvGrpSpPr/>
        <p:nvPr/>
      </p:nvGrpSpPr>
      <p:grpSpPr>
        <a:xfrm>
          <a:off x="0" y="0"/>
          <a:ext cx="0" cy="0"/>
          <a:chOff x="0" y="0"/>
          <a:chExt cx="0" cy="0"/>
        </a:xfrm>
      </p:grpSpPr>
      <p:sp>
        <p:nvSpPr>
          <p:cNvPr id="116" name="Google Shape;116;p21"/>
          <p:cNvSpPr txBox="1">
            <a:spLocks noGrp="1"/>
          </p:cNvSpPr>
          <p:nvPr>
            <p:ph type="body" idx="1"/>
          </p:nvPr>
        </p:nvSpPr>
        <p:spPr>
          <a:xfrm>
            <a:off x="302895" y="384572"/>
            <a:ext cx="8589600" cy="543000"/>
          </a:xfrm>
          <a:prstGeom prst="rect">
            <a:avLst/>
          </a:prstGeom>
          <a:noFill/>
          <a:ln>
            <a:noFill/>
          </a:ln>
        </p:spPr>
        <p:txBody>
          <a:bodyPr spcFirstLastPara="1" wrap="square" lIns="68575" tIns="34275" rIns="68575" bIns="34275" anchor="b" anchorCtr="0">
            <a:noAutofit/>
          </a:bodyPr>
          <a:lstStyle>
            <a:lvl1pPr marL="457200" marR="0" lvl="0" indent="-228600" algn="ctr"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7" name="Google Shape;117;p21"/>
          <p:cNvSpPr txBox="1">
            <a:spLocks noGrp="1"/>
          </p:cNvSpPr>
          <p:nvPr>
            <p:ph type="body" idx="2"/>
          </p:nvPr>
        </p:nvSpPr>
        <p:spPr>
          <a:xfrm>
            <a:off x="304562" y="943213"/>
            <a:ext cx="8601300" cy="294900"/>
          </a:xfrm>
          <a:prstGeom prst="rect">
            <a:avLst/>
          </a:prstGeom>
          <a:noFill/>
          <a:ln>
            <a:noFill/>
          </a:ln>
        </p:spPr>
        <p:txBody>
          <a:bodyPr spcFirstLastPara="1" wrap="square" lIns="68575" tIns="34275" rIns="68575" bIns="34275" anchor="t" anchorCtr="0">
            <a:noAutofit/>
          </a:bodyPr>
          <a:lstStyle>
            <a:lvl1pPr marL="457200" marR="0" lvl="0" indent="-228600" algn="ctr"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8" name="Google Shape;118;p21"/>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1"/>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
        <p:nvSpPr>
          <p:cNvPr id="120" name="Google Shape;120;p21"/>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Quote - Frost SKO">
  <p:cSld name="Quote - Frost SKO">
    <p:bg>
      <p:bgPr>
        <a:solidFill>
          <a:schemeClr val="accent3"/>
        </a:solidFill>
        <a:effectLst/>
      </p:bgPr>
    </p:bg>
    <p:spTree>
      <p:nvGrpSpPr>
        <p:cNvPr id="1" name="Shape 1268"/>
        <p:cNvGrpSpPr/>
        <p:nvPr/>
      </p:nvGrpSpPr>
      <p:grpSpPr>
        <a:xfrm>
          <a:off x="0" y="0"/>
          <a:ext cx="0" cy="0"/>
          <a:chOff x="0" y="0"/>
          <a:chExt cx="0" cy="0"/>
        </a:xfrm>
      </p:grpSpPr>
      <p:sp>
        <p:nvSpPr>
          <p:cNvPr id="1269" name="Google Shape;1269;p89"/>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70" name="Google Shape;1270;p89"/>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271" name="Google Shape;1271;p89"/>
          <p:cNvGrpSpPr/>
          <p:nvPr/>
        </p:nvGrpSpPr>
        <p:grpSpPr>
          <a:xfrm>
            <a:off x="1" y="0"/>
            <a:ext cx="9142050" cy="5143575"/>
            <a:chOff x="0" y="0"/>
            <a:chExt cx="12189400" cy="6858100"/>
          </a:xfrm>
        </p:grpSpPr>
        <p:cxnSp>
          <p:nvCxnSpPr>
            <p:cNvPr id="1272" name="Google Shape;1272;p89"/>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73" name="Google Shape;1273;p89"/>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74" name="Google Shape;1274;p89"/>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75" name="Google Shape;1275;p89"/>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1276" name="Google Shape;1276;p89"/>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Quote - Tangerine SKO">
  <p:cSld name="Quote - Tangerine SKO">
    <p:bg>
      <p:bgPr>
        <a:solidFill>
          <a:schemeClr val="accent4"/>
        </a:solidFill>
        <a:effectLst/>
      </p:bgPr>
    </p:bg>
    <p:spTree>
      <p:nvGrpSpPr>
        <p:cNvPr id="1" name="Shape 1277"/>
        <p:cNvGrpSpPr/>
        <p:nvPr/>
      </p:nvGrpSpPr>
      <p:grpSpPr>
        <a:xfrm>
          <a:off x="0" y="0"/>
          <a:ext cx="0" cy="0"/>
          <a:chOff x="0" y="0"/>
          <a:chExt cx="0" cy="0"/>
        </a:xfrm>
      </p:grpSpPr>
      <p:sp>
        <p:nvSpPr>
          <p:cNvPr id="1278" name="Google Shape;1278;p90"/>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79" name="Google Shape;1279;p90"/>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280" name="Google Shape;1280;p90"/>
          <p:cNvGrpSpPr/>
          <p:nvPr/>
        </p:nvGrpSpPr>
        <p:grpSpPr>
          <a:xfrm>
            <a:off x="1" y="0"/>
            <a:ext cx="9142050" cy="5143575"/>
            <a:chOff x="0" y="0"/>
            <a:chExt cx="12189400" cy="6858100"/>
          </a:xfrm>
        </p:grpSpPr>
        <p:cxnSp>
          <p:nvCxnSpPr>
            <p:cNvPr id="1281" name="Google Shape;1281;p90"/>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82" name="Google Shape;1282;p90"/>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83" name="Google Shape;1283;p90"/>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84" name="Google Shape;1284;p90"/>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1285" name="Google Shape;1285;p90"/>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Quote - Violet SKO">
  <p:cSld name="Quote - Violet SKO">
    <p:bg>
      <p:bgPr>
        <a:solidFill>
          <a:schemeClr val="accent5"/>
        </a:solidFill>
        <a:effectLst/>
      </p:bgPr>
    </p:bg>
    <p:spTree>
      <p:nvGrpSpPr>
        <p:cNvPr id="1" name="Shape 1286"/>
        <p:cNvGrpSpPr/>
        <p:nvPr/>
      </p:nvGrpSpPr>
      <p:grpSpPr>
        <a:xfrm>
          <a:off x="0" y="0"/>
          <a:ext cx="0" cy="0"/>
          <a:chOff x="0" y="0"/>
          <a:chExt cx="0" cy="0"/>
        </a:xfrm>
      </p:grpSpPr>
      <p:sp>
        <p:nvSpPr>
          <p:cNvPr id="1287" name="Google Shape;1287;p91"/>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88" name="Google Shape;1288;p91"/>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289" name="Google Shape;1289;p91"/>
          <p:cNvGrpSpPr/>
          <p:nvPr/>
        </p:nvGrpSpPr>
        <p:grpSpPr>
          <a:xfrm>
            <a:off x="1" y="0"/>
            <a:ext cx="9142050" cy="5143575"/>
            <a:chOff x="0" y="0"/>
            <a:chExt cx="12189400" cy="6858100"/>
          </a:xfrm>
        </p:grpSpPr>
        <p:cxnSp>
          <p:nvCxnSpPr>
            <p:cNvPr id="1290" name="Google Shape;1290;p91"/>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91" name="Google Shape;1291;p91"/>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92" name="Google Shape;1292;p91"/>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293" name="Google Shape;1293;p91"/>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1294" name="Google Shape;1294;p91"/>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Quote - Punchy SKO">
  <p:cSld name="Quote - Punchy SKO">
    <p:bg>
      <p:bgPr>
        <a:solidFill>
          <a:schemeClr val="accent6"/>
        </a:solidFill>
        <a:effectLst/>
      </p:bgPr>
    </p:bg>
    <p:spTree>
      <p:nvGrpSpPr>
        <p:cNvPr id="1" name="Shape 1295"/>
        <p:cNvGrpSpPr/>
        <p:nvPr/>
      </p:nvGrpSpPr>
      <p:grpSpPr>
        <a:xfrm>
          <a:off x="0" y="0"/>
          <a:ext cx="0" cy="0"/>
          <a:chOff x="0" y="0"/>
          <a:chExt cx="0" cy="0"/>
        </a:xfrm>
      </p:grpSpPr>
      <p:sp>
        <p:nvSpPr>
          <p:cNvPr id="1296" name="Google Shape;1296;p92"/>
          <p:cNvSpPr txBox="1">
            <a:spLocks noGrp="1"/>
          </p:cNvSpPr>
          <p:nvPr>
            <p:ph type="body" idx="1"/>
          </p:nvPr>
        </p:nvSpPr>
        <p:spPr>
          <a:xfrm>
            <a:off x="1333500" y="1202532"/>
            <a:ext cx="6477000" cy="27384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297" name="Google Shape;1297;p92"/>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grpSp>
        <p:nvGrpSpPr>
          <p:cNvPr id="1298" name="Google Shape;1298;p92"/>
          <p:cNvGrpSpPr/>
          <p:nvPr/>
        </p:nvGrpSpPr>
        <p:grpSpPr>
          <a:xfrm>
            <a:off x="1" y="0"/>
            <a:ext cx="9142050" cy="5143575"/>
            <a:chOff x="0" y="0"/>
            <a:chExt cx="12189400" cy="6858100"/>
          </a:xfrm>
        </p:grpSpPr>
        <p:cxnSp>
          <p:nvCxnSpPr>
            <p:cNvPr id="1299" name="Google Shape;1299;p92"/>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300" name="Google Shape;1300;p92"/>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301" name="Google Shape;1301;p92"/>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302" name="Google Shape;1302;p92"/>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
        <p:nvSpPr>
          <p:cNvPr id="1303" name="Google Shape;1303;p92"/>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04"/>
        <p:cNvGrpSpPr/>
        <p:nvPr/>
      </p:nvGrpSpPr>
      <p:grpSpPr>
        <a:xfrm>
          <a:off x="0" y="0"/>
          <a:ext cx="0" cy="0"/>
          <a:chOff x="0" y="0"/>
          <a:chExt cx="0" cy="0"/>
        </a:xfrm>
      </p:grpSpPr>
      <p:sp>
        <p:nvSpPr>
          <p:cNvPr id="1305" name="Google Shape;1305;p93"/>
          <p:cNvSpPr/>
          <p:nvPr/>
        </p:nvSpPr>
        <p:spPr>
          <a:xfrm>
            <a:off x="4115379" y="3041251"/>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06" name="Google Shape;1306;p93"/>
          <p:cNvSpPr/>
          <p:nvPr/>
        </p:nvSpPr>
        <p:spPr>
          <a:xfrm>
            <a:off x="4365370" y="3032917"/>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07" name="Google Shape;1307;p93"/>
          <p:cNvSpPr/>
          <p:nvPr/>
        </p:nvSpPr>
        <p:spPr>
          <a:xfrm>
            <a:off x="4408308" y="3071230"/>
            <a:ext cx="78380" cy="82862"/>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08" name="Google Shape;1308;p93"/>
          <p:cNvSpPr/>
          <p:nvPr/>
        </p:nvSpPr>
        <p:spPr>
          <a:xfrm>
            <a:off x="4595706" y="3058354"/>
            <a:ext cx="128560"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09" name="Google Shape;1309;p93"/>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10" name="Google Shape;1310;p93"/>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1311" name="Google Shape;1311;p93"/>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sp>
        <p:nvSpPr>
          <p:cNvPr id="1312" name="Google Shape;1312;p93"/>
          <p:cNvSpPr/>
          <p:nvPr/>
        </p:nvSpPr>
        <p:spPr>
          <a:xfrm>
            <a:off x="2787459" y="1811866"/>
            <a:ext cx="3178576" cy="726948"/>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313"/>
        <p:cNvGrpSpPr/>
        <p:nvPr/>
      </p:nvGrpSpPr>
      <p:grpSpPr>
        <a:xfrm>
          <a:off x="0" y="0"/>
          <a:ext cx="0" cy="0"/>
          <a:chOff x="0" y="0"/>
          <a:chExt cx="0" cy="0"/>
        </a:xfrm>
      </p:grpSpPr>
      <p:sp>
        <p:nvSpPr>
          <p:cNvPr id="1314" name="Google Shape;1314;p94"/>
          <p:cNvSpPr txBox="1">
            <a:spLocks noGrp="1"/>
          </p:cNvSpPr>
          <p:nvPr>
            <p:ph type="body" idx="1"/>
          </p:nvPr>
        </p:nvSpPr>
        <p:spPr>
          <a:xfrm>
            <a:off x="285750" y="994410"/>
            <a:ext cx="8572500" cy="3707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800"/>
              <a:buNone/>
              <a:defRPr sz="1800"/>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15" name="Google Shape;1315;p94"/>
          <p:cNvSpPr txBox="1">
            <a:spLocks noGrp="1"/>
          </p:cNvSpPr>
          <p:nvPr>
            <p:ph type="body" idx="2"/>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16" name="Google Shape;1316;p94"/>
          <p:cNvSpPr txBox="1">
            <a:spLocks noGrp="1"/>
          </p:cNvSpPr>
          <p:nvPr>
            <p:ph type="sldNum" idx="12"/>
          </p:nvPr>
        </p:nvSpPr>
        <p:spPr>
          <a:xfrm>
            <a:off x="8519532" y="4847553"/>
            <a:ext cx="395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17" name="Google Shape;1317;p9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18" name="Google Shape;1318;p9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319"/>
        <p:cNvGrpSpPr/>
        <p:nvPr/>
      </p:nvGrpSpPr>
      <p:grpSpPr>
        <a:xfrm>
          <a:off x="0" y="0"/>
          <a:ext cx="0" cy="0"/>
          <a:chOff x="0" y="0"/>
          <a:chExt cx="0" cy="0"/>
        </a:xfrm>
      </p:grpSpPr>
      <p:sp>
        <p:nvSpPr>
          <p:cNvPr id="1320" name="Google Shape;1320;p95"/>
          <p:cNvSpPr txBox="1">
            <a:spLocks noGrp="1"/>
          </p:cNvSpPr>
          <p:nvPr>
            <p:ph type="body" idx="1"/>
          </p:nvPr>
        </p:nvSpPr>
        <p:spPr>
          <a:xfrm>
            <a:off x="288036"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21" name="Google Shape;1321;p95"/>
          <p:cNvSpPr txBox="1">
            <a:spLocks noGrp="1"/>
          </p:cNvSpPr>
          <p:nvPr>
            <p:ph type="sldNum" idx="12"/>
          </p:nvPr>
        </p:nvSpPr>
        <p:spPr>
          <a:xfrm>
            <a:off x="8474698" y="4847553"/>
            <a:ext cx="440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22" name="Google Shape;1322;p95"/>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23" name="Google Shape;1323;p9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324"/>
        <p:cNvGrpSpPr/>
        <p:nvPr/>
      </p:nvGrpSpPr>
      <p:grpSpPr>
        <a:xfrm>
          <a:off x="0" y="0"/>
          <a:ext cx="0" cy="0"/>
          <a:chOff x="0" y="0"/>
          <a:chExt cx="0" cy="0"/>
        </a:xfrm>
      </p:grpSpPr>
      <p:sp>
        <p:nvSpPr>
          <p:cNvPr id="1325" name="Google Shape;1325;p96"/>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26" name="Google Shape;1326;p96"/>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1327" name="Google Shape;1327;p96"/>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28" name="Google Shape;1328;p96"/>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29" name="Google Shape;1329;p96"/>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49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1330" name="Google Shape;1330;p96"/>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31" name="Google Shape;1331;p96"/>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1332" name="Google Shape;1332;p96"/>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33" name="Google Shape;1333;p96"/>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34" name="Google Shape;1334;p96"/>
          <p:cNvSpPr txBox="1">
            <a:spLocks noGrp="1"/>
          </p:cNvSpPr>
          <p:nvPr>
            <p:ph type="body" idx="1"/>
          </p:nvPr>
        </p:nvSpPr>
        <p:spPr>
          <a:xfrm>
            <a:off x="4819651" y="904876"/>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400"/>
              <a:buFont typeface="Arial"/>
              <a:buNone/>
              <a:defRPr>
                <a:solidFill>
                  <a:schemeClr val="lt1"/>
                </a:solidFill>
              </a:defRPr>
            </a:lvl1pPr>
            <a:lvl2pPr marL="914400" lvl="1" indent="-228600" algn="l" rtl="0">
              <a:lnSpc>
                <a:spcPct val="90000"/>
              </a:lnSpc>
              <a:spcBef>
                <a:spcPts val="375"/>
              </a:spcBef>
              <a:spcAft>
                <a:spcPts val="0"/>
              </a:spcAft>
              <a:buClr>
                <a:schemeClr val="lt1"/>
              </a:buClr>
              <a:buSzPts val="1200"/>
              <a:buFont typeface="Arial"/>
              <a:buNone/>
              <a:defRPr>
                <a:solidFill>
                  <a:schemeClr val="lt1"/>
                </a:solidFill>
              </a:defRPr>
            </a:lvl2pPr>
            <a:lvl3pPr marL="1371600" lvl="2" indent="-228600" algn="l" rtl="0">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rtl="0">
              <a:lnSpc>
                <a:spcPct val="90000"/>
              </a:lnSpc>
              <a:spcBef>
                <a:spcPts val="375"/>
              </a:spcBef>
              <a:spcAft>
                <a:spcPts val="0"/>
              </a:spcAft>
              <a:buClr>
                <a:schemeClr val="lt1"/>
              </a:buClr>
              <a:buSzPts val="1050"/>
              <a:buFont typeface="Arial"/>
              <a:buNone/>
              <a:defRPr>
                <a:solidFill>
                  <a:schemeClr val="lt1"/>
                </a:solidFill>
              </a:defRPr>
            </a:lvl4pPr>
            <a:lvl5pPr marL="2286000" lvl="4" indent="-228600" algn="l" rtl="0">
              <a:lnSpc>
                <a:spcPct val="90000"/>
              </a:lnSpc>
              <a:spcBef>
                <a:spcPts val="375"/>
              </a:spcBef>
              <a:spcAft>
                <a:spcPts val="0"/>
              </a:spcAft>
              <a:buClr>
                <a:schemeClr val="lt1"/>
              </a:buClr>
              <a:buSzPts val="1050"/>
              <a:buFont typeface="Arial"/>
              <a:buNone/>
              <a:defRPr>
                <a:solidFill>
                  <a:schemeClr val="lt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35" name="Google Shape;1335;p96"/>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49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dk1"/>
              </a:solidFill>
              <a:latin typeface="Arial"/>
              <a:ea typeface="Arial"/>
              <a:cs typeface="Arial"/>
              <a:sym typeface="Arial"/>
            </a:endParaRPr>
          </a:p>
        </p:txBody>
      </p:sp>
      <p:sp>
        <p:nvSpPr>
          <p:cNvPr id="1336" name="Google Shape;1336;p96"/>
          <p:cNvSpPr txBox="1">
            <a:spLocks noGrp="1"/>
          </p:cNvSpPr>
          <p:nvPr>
            <p:ph type="sldNum" idx="12"/>
          </p:nvPr>
        </p:nvSpPr>
        <p:spPr>
          <a:xfrm>
            <a:off x="8489796" y="4847553"/>
            <a:ext cx="425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37" name="Google Shape;1337;p96"/>
          <p:cNvSpPr txBox="1">
            <a:spLocks noGrp="1"/>
          </p:cNvSpPr>
          <p:nvPr>
            <p:ph type="body" idx="2"/>
          </p:nvPr>
        </p:nvSpPr>
        <p:spPr>
          <a:xfrm>
            <a:off x="302895" y="363474"/>
            <a:ext cx="3977700" cy="541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38" name="Google Shape;1338;p96"/>
          <p:cNvSpPr txBox="1">
            <a:spLocks noGrp="1"/>
          </p:cNvSpPr>
          <p:nvPr>
            <p:ph type="body" idx="3"/>
          </p:nvPr>
        </p:nvSpPr>
        <p:spPr>
          <a:xfrm>
            <a:off x="304562" y="904876"/>
            <a:ext cx="39777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00"/>
              <a:buNone/>
              <a:defRPr sz="15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39" name="Google Shape;1339;p96"/>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Arial"/>
              <a:ea typeface="Arial"/>
              <a:cs typeface="Arial"/>
              <a:sym typeface="Arial"/>
            </a:endParaRPr>
          </a:p>
        </p:txBody>
      </p:sp>
      <p:sp>
        <p:nvSpPr>
          <p:cNvPr id="1340" name="Google Shape;1340;p96"/>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Multi-use">
  <p:cSld name="Multi-use">
    <p:spTree>
      <p:nvGrpSpPr>
        <p:cNvPr id="1" name="Shape 1341"/>
        <p:cNvGrpSpPr/>
        <p:nvPr/>
      </p:nvGrpSpPr>
      <p:grpSpPr>
        <a:xfrm>
          <a:off x="0" y="0"/>
          <a:ext cx="0" cy="0"/>
          <a:chOff x="0" y="0"/>
          <a:chExt cx="0" cy="0"/>
        </a:xfrm>
      </p:grpSpPr>
      <p:sp>
        <p:nvSpPr>
          <p:cNvPr id="1342" name="Google Shape;1342;p97"/>
          <p:cNvSpPr txBox="1">
            <a:spLocks noGrp="1"/>
          </p:cNvSpPr>
          <p:nvPr>
            <p:ph type="sldNum" idx="12"/>
          </p:nvPr>
        </p:nvSpPr>
        <p:spPr>
          <a:xfrm>
            <a:off x="8372151" y="4820545"/>
            <a:ext cx="324300" cy="189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rgbClr val="1156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343" name="Google Shape;1343;p9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750"/>
              </a:spcBef>
              <a:spcAft>
                <a:spcPts val="0"/>
              </a:spcAft>
              <a:buClr>
                <a:schemeClr val="lt1"/>
              </a:buClr>
              <a:buSzPts val="33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grpSp>
        <p:nvGrpSpPr>
          <p:cNvPr id="1344" name="Google Shape;1344;p97"/>
          <p:cNvGrpSpPr/>
          <p:nvPr/>
        </p:nvGrpSpPr>
        <p:grpSpPr>
          <a:xfrm>
            <a:off x="458023" y="4826407"/>
            <a:ext cx="2208700" cy="184725"/>
            <a:chOff x="610698" y="6435209"/>
            <a:chExt cx="2944934" cy="246300"/>
          </a:xfrm>
        </p:grpSpPr>
        <p:grpSp>
          <p:nvGrpSpPr>
            <p:cNvPr id="1345" name="Google Shape;1345;p97"/>
            <p:cNvGrpSpPr/>
            <p:nvPr/>
          </p:nvGrpSpPr>
          <p:grpSpPr>
            <a:xfrm>
              <a:off x="610698" y="6449927"/>
              <a:ext cx="180165" cy="177825"/>
              <a:chOff x="2940050" y="1514475"/>
              <a:chExt cx="4643437" cy="4583110"/>
            </a:xfrm>
          </p:grpSpPr>
          <p:sp>
            <p:nvSpPr>
              <p:cNvPr id="1346" name="Google Shape;1346;p97"/>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1347" name="Google Shape;1347;p97"/>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1348" name="Google Shape;1348;p97"/>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1349" name="Google Shape;1349;p97"/>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1350" name="Google Shape;1350;p97"/>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1351" name="Google Shape;1351;p97"/>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sp>
            <p:nvSpPr>
              <p:cNvPr id="1352" name="Google Shape;1352;p97"/>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13"/>
                  <a:buFont typeface="Arial"/>
                  <a:buNone/>
                </a:pPr>
                <a:endParaRPr sz="1013" b="0" i="0" u="none" strike="noStrike" cap="none">
                  <a:solidFill>
                    <a:srgbClr val="000000"/>
                  </a:solidFill>
                  <a:latin typeface="Arial"/>
                  <a:ea typeface="Arial"/>
                  <a:cs typeface="Arial"/>
                  <a:sym typeface="Arial"/>
                </a:endParaRPr>
              </a:p>
            </p:txBody>
          </p:sp>
        </p:grpSp>
        <p:sp>
          <p:nvSpPr>
            <p:cNvPr id="1353" name="Google Shape;1353;p97"/>
            <p:cNvSpPr/>
            <p:nvPr/>
          </p:nvSpPr>
          <p:spPr>
            <a:xfrm>
              <a:off x="789632" y="6435209"/>
              <a:ext cx="27660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6A6A6"/>
                  </a:solidFill>
                  <a:latin typeface="Arial"/>
                  <a:ea typeface="Arial"/>
                  <a:cs typeface="Arial"/>
                  <a:sym typeface="Arial"/>
                </a:rPr>
                <a:t>© 2018 Snowflake Computing Inc. All Rights Reserved.</a:t>
              </a: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Multi-use layout">
  <p:cSld name="Multi-use layout">
    <p:spTree>
      <p:nvGrpSpPr>
        <p:cNvPr id="1" name="Shape 1357"/>
        <p:cNvGrpSpPr/>
        <p:nvPr/>
      </p:nvGrpSpPr>
      <p:grpSpPr>
        <a:xfrm>
          <a:off x="0" y="0"/>
          <a:ext cx="0" cy="0"/>
          <a:chOff x="0" y="0"/>
          <a:chExt cx="0" cy="0"/>
        </a:xfrm>
      </p:grpSpPr>
      <p:sp>
        <p:nvSpPr>
          <p:cNvPr id="1358" name="Google Shape;1358;p99"/>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59" name="Google Shape;1359;p99"/>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360" name="Google Shape;1360;p99"/>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61" name="Google Shape;1361;p99"/>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362" name="Google Shape;1362;p99"/>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21"/>
        <p:cNvGrpSpPr/>
        <p:nvPr/>
      </p:nvGrpSpPr>
      <p:grpSpPr>
        <a:xfrm>
          <a:off x="0" y="0"/>
          <a:ext cx="0" cy="0"/>
          <a:chOff x="0" y="0"/>
          <a:chExt cx="0" cy="0"/>
        </a:xfrm>
      </p:grpSpPr>
      <p:sp>
        <p:nvSpPr>
          <p:cNvPr id="122" name="Google Shape;122;p22"/>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2"/>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4" name="Google Shape;124;p22"/>
          <p:cNvSpPr/>
          <p:nvPr/>
        </p:nvSpPr>
        <p:spPr>
          <a:xfrm>
            <a:off x="4574381" y="2416969"/>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2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6" name="Google Shape;126;p22"/>
          <p:cNvSpPr/>
          <p:nvPr/>
        </p:nvSpPr>
        <p:spPr>
          <a:xfrm>
            <a:off x="6491288"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10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7" name="Google Shape;127;p22"/>
          <p:cNvSpPr/>
          <p:nvPr/>
        </p:nvSpPr>
        <p:spPr>
          <a:xfrm>
            <a:off x="4572000" y="0"/>
            <a:ext cx="4572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2"/>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9" name="Google Shape;129;p22"/>
          <p:cNvSpPr/>
          <p:nvPr/>
        </p:nvSpPr>
        <p:spPr>
          <a:xfrm>
            <a:off x="4574381" y="2416969"/>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0" name="Google Shape;130;p22"/>
          <p:cNvSpPr/>
          <p:nvPr/>
        </p:nvSpPr>
        <p:spPr>
          <a:xfrm>
            <a:off x="7184151"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1" name="Google Shape;131;p22"/>
          <p:cNvSpPr txBox="1">
            <a:spLocks noGrp="1"/>
          </p:cNvSpPr>
          <p:nvPr>
            <p:ph type="body" idx="1"/>
          </p:nvPr>
        </p:nvSpPr>
        <p:spPr>
          <a:xfrm>
            <a:off x="4819650" y="904875"/>
            <a:ext cx="4048200" cy="39147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2pPr>
            <a:lvl3pPr marL="1371600" marR="0" lvl="2"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3pPr>
            <a:lvl4pPr marL="1828800" marR="0" lvl="3"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4pPr>
            <a:lvl5pPr marL="2286000" marR="0" lvl="4" indent="-228600" algn="l" rtl="0">
              <a:lnSpc>
                <a:spcPct val="90000"/>
              </a:lnSpc>
              <a:spcBef>
                <a:spcPts val="40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2" name="Google Shape;132;p22"/>
          <p:cNvSpPr/>
          <p:nvPr/>
        </p:nvSpPr>
        <p:spPr>
          <a:xfrm>
            <a:off x="6491288"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10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3" name="Google Shape;133;p22"/>
          <p:cNvSpPr txBox="1">
            <a:spLocks noGrp="1"/>
          </p:cNvSpPr>
          <p:nvPr>
            <p:ph type="sldNum" idx="12"/>
          </p:nvPr>
        </p:nvSpPr>
        <p:spPr>
          <a:xfrm>
            <a:off x="8657901" y="4870635"/>
            <a:ext cx="257100" cy="1617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2"/>
          <p:cNvSpPr txBox="1">
            <a:spLocks noGrp="1"/>
          </p:cNvSpPr>
          <p:nvPr>
            <p:ph type="body" idx="2"/>
          </p:nvPr>
        </p:nvSpPr>
        <p:spPr>
          <a:xfrm>
            <a:off x="302895" y="384572"/>
            <a:ext cx="3997500" cy="543000"/>
          </a:xfrm>
          <a:prstGeom prst="rect">
            <a:avLst/>
          </a:prstGeom>
          <a:noFill/>
          <a:ln>
            <a:noFill/>
          </a:ln>
        </p:spPr>
        <p:txBody>
          <a:bodyPr spcFirstLastPara="1" wrap="square" lIns="68575" tIns="34275" rIns="68575" bIns="34275" anchor="b" anchorCtr="0">
            <a:noAutofit/>
          </a:bodyPr>
          <a:lstStyle>
            <a:lvl1pPr marL="457200" marR="0" lvl="0" indent="-228600" algn="l" rtl="0">
              <a:lnSpc>
                <a:spcPct val="90000"/>
              </a:lnSpc>
              <a:spcBef>
                <a:spcPts val="80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5" name="Google Shape;135;p22"/>
          <p:cNvSpPr txBox="1">
            <a:spLocks noGrp="1"/>
          </p:cNvSpPr>
          <p:nvPr>
            <p:ph type="body" idx="3"/>
          </p:nvPr>
        </p:nvSpPr>
        <p:spPr>
          <a:xfrm>
            <a:off x="304562" y="937499"/>
            <a:ext cx="4004400" cy="294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5B5B5B"/>
              </a:buClr>
              <a:buSzPts val="1600"/>
              <a:buFont typeface="Arial"/>
              <a:buNone/>
              <a:defRPr sz="1600" b="0" i="0" u="none" strike="noStrike" cap="none">
                <a:solidFill>
                  <a:srgbClr val="5B5B5B"/>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6" name="Google Shape;136;p22"/>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
        <p:nvSpPr>
          <p:cNvPr id="137" name="Google Shape;137;p22"/>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29B5E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Header SKO">
  <p:cSld name="Header SKO">
    <p:bg>
      <p:bgPr>
        <a:solidFill>
          <a:srgbClr val="196393"/>
        </a:solidFill>
        <a:effectLst/>
      </p:bgPr>
    </p:bg>
    <p:spTree>
      <p:nvGrpSpPr>
        <p:cNvPr id="1" name="Shape 1363"/>
        <p:cNvGrpSpPr/>
        <p:nvPr/>
      </p:nvGrpSpPr>
      <p:grpSpPr>
        <a:xfrm>
          <a:off x="0" y="0"/>
          <a:ext cx="0" cy="0"/>
          <a:chOff x="0" y="0"/>
          <a:chExt cx="0" cy="0"/>
        </a:xfrm>
      </p:grpSpPr>
      <p:pic>
        <p:nvPicPr>
          <p:cNvPr id="1364" name="Google Shape;1364;p100"/>
          <p:cNvPicPr preferRelativeResize="0"/>
          <p:nvPr/>
        </p:nvPicPr>
        <p:blipFill rotWithShape="1">
          <a:blip r:embed="rId2">
            <a:alphaModFix/>
          </a:blip>
          <a:srcRect/>
          <a:stretch/>
        </p:blipFill>
        <p:spPr>
          <a:xfrm>
            <a:off x="0" y="0"/>
            <a:ext cx="9144000" cy="5148071"/>
          </a:xfrm>
          <a:prstGeom prst="rect">
            <a:avLst/>
          </a:prstGeom>
          <a:noFill/>
          <a:ln>
            <a:noFill/>
          </a:ln>
        </p:spPr>
      </p:pic>
      <p:grpSp>
        <p:nvGrpSpPr>
          <p:cNvPr id="1365" name="Google Shape;1365;p100"/>
          <p:cNvGrpSpPr/>
          <p:nvPr/>
        </p:nvGrpSpPr>
        <p:grpSpPr>
          <a:xfrm>
            <a:off x="2398096" y="671234"/>
            <a:ext cx="4347638" cy="3657503"/>
            <a:chOff x="1689100" y="11113"/>
            <a:chExt cx="6740525" cy="5670548"/>
          </a:xfrm>
        </p:grpSpPr>
        <p:sp>
          <p:nvSpPr>
            <p:cNvPr id="1366" name="Google Shape;1366;p100"/>
            <p:cNvSpPr/>
            <p:nvPr/>
          </p:nvSpPr>
          <p:spPr>
            <a:xfrm>
              <a:off x="3275013" y="3238500"/>
              <a:ext cx="42862" cy="42863"/>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7" name="Google Shape;1367;p100"/>
            <p:cNvSpPr/>
            <p:nvPr/>
          </p:nvSpPr>
          <p:spPr>
            <a:xfrm>
              <a:off x="5556250" y="552450"/>
              <a:ext cx="874715" cy="1322392"/>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8" name="Google Shape;1368;p100"/>
            <p:cNvSpPr/>
            <p:nvPr/>
          </p:nvSpPr>
          <p:spPr>
            <a:xfrm>
              <a:off x="5427663" y="681038"/>
              <a:ext cx="874715" cy="1322383"/>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9" name="Google Shape;1369;p100"/>
            <p:cNvSpPr/>
            <p:nvPr/>
          </p:nvSpPr>
          <p:spPr>
            <a:xfrm>
              <a:off x="3700463" y="552450"/>
              <a:ext cx="874713" cy="1322392"/>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0" name="Google Shape;1370;p100"/>
            <p:cNvSpPr/>
            <p:nvPr/>
          </p:nvSpPr>
          <p:spPr>
            <a:xfrm>
              <a:off x="3829050" y="681038"/>
              <a:ext cx="874715" cy="1322383"/>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1" name="Google Shape;1371;p100"/>
            <p:cNvSpPr/>
            <p:nvPr/>
          </p:nvSpPr>
          <p:spPr>
            <a:xfrm>
              <a:off x="4787900" y="1319213"/>
              <a:ext cx="555627" cy="555624"/>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2" name="Google Shape;1372;p100"/>
            <p:cNvSpPr/>
            <p:nvPr/>
          </p:nvSpPr>
          <p:spPr>
            <a:xfrm>
              <a:off x="4719638" y="1019175"/>
              <a:ext cx="138112" cy="161925"/>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3" name="Google Shape;1373;p100"/>
            <p:cNvSpPr/>
            <p:nvPr/>
          </p:nvSpPr>
          <p:spPr>
            <a:xfrm>
              <a:off x="5956300" y="890588"/>
              <a:ext cx="138113" cy="161925"/>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4" name="Google Shape;1374;p100"/>
            <p:cNvSpPr/>
            <p:nvPr/>
          </p:nvSpPr>
          <p:spPr>
            <a:xfrm>
              <a:off x="4037013" y="890588"/>
              <a:ext cx="138112" cy="161925"/>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5" name="Google Shape;1375;p100"/>
            <p:cNvSpPr/>
            <p:nvPr/>
          </p:nvSpPr>
          <p:spPr>
            <a:xfrm>
              <a:off x="4967288" y="2462213"/>
              <a:ext cx="136525" cy="142875"/>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6" name="Google Shape;1376;p100"/>
            <p:cNvSpPr/>
            <p:nvPr/>
          </p:nvSpPr>
          <p:spPr>
            <a:xfrm>
              <a:off x="5456238" y="2508250"/>
              <a:ext cx="136525" cy="163512"/>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7" name="Google Shape;1377;p100"/>
            <p:cNvSpPr/>
            <p:nvPr/>
          </p:nvSpPr>
          <p:spPr>
            <a:xfrm>
              <a:off x="5345113" y="2252663"/>
              <a:ext cx="136525" cy="163512"/>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8" name="Google Shape;1378;p100"/>
            <p:cNvSpPr/>
            <p:nvPr/>
          </p:nvSpPr>
          <p:spPr>
            <a:xfrm>
              <a:off x="5649913" y="2281238"/>
              <a:ext cx="117475" cy="147637"/>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9" name="Google Shape;1379;p100"/>
            <p:cNvSpPr/>
            <p:nvPr/>
          </p:nvSpPr>
          <p:spPr>
            <a:xfrm>
              <a:off x="5295900" y="2606675"/>
              <a:ext cx="136525" cy="163512"/>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0" name="Google Shape;1380;p100"/>
            <p:cNvSpPr/>
            <p:nvPr/>
          </p:nvSpPr>
          <p:spPr>
            <a:xfrm>
              <a:off x="5572125" y="2917825"/>
              <a:ext cx="160338" cy="165100"/>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1" name="Google Shape;1381;p100"/>
            <p:cNvSpPr/>
            <p:nvPr/>
          </p:nvSpPr>
          <p:spPr>
            <a:xfrm>
              <a:off x="5145088" y="2716213"/>
              <a:ext cx="120650" cy="142875"/>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2" name="Google Shape;1382;p100"/>
            <p:cNvSpPr/>
            <p:nvPr/>
          </p:nvSpPr>
          <p:spPr>
            <a:xfrm>
              <a:off x="4540250" y="2508250"/>
              <a:ext cx="136525" cy="163513"/>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3" name="Google Shape;1383;p100"/>
            <p:cNvSpPr/>
            <p:nvPr/>
          </p:nvSpPr>
          <p:spPr>
            <a:xfrm>
              <a:off x="4649788" y="2252663"/>
              <a:ext cx="136525" cy="163512"/>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4" name="Google Shape;1384;p100"/>
            <p:cNvSpPr/>
            <p:nvPr/>
          </p:nvSpPr>
          <p:spPr>
            <a:xfrm>
              <a:off x="4365625" y="2281238"/>
              <a:ext cx="115888" cy="147637"/>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5" name="Google Shape;1385;p100"/>
            <p:cNvSpPr/>
            <p:nvPr/>
          </p:nvSpPr>
          <p:spPr>
            <a:xfrm>
              <a:off x="4148138" y="2549525"/>
              <a:ext cx="117475" cy="147638"/>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6" name="Google Shape;1386;p100"/>
            <p:cNvSpPr/>
            <p:nvPr/>
          </p:nvSpPr>
          <p:spPr>
            <a:xfrm>
              <a:off x="4699000" y="2606675"/>
              <a:ext cx="136525" cy="165100"/>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7" name="Google Shape;1387;p100"/>
            <p:cNvSpPr/>
            <p:nvPr/>
          </p:nvSpPr>
          <p:spPr>
            <a:xfrm>
              <a:off x="4808538" y="2352675"/>
              <a:ext cx="136525" cy="163512"/>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8" name="Google Shape;1388;p100"/>
            <p:cNvSpPr/>
            <p:nvPr/>
          </p:nvSpPr>
          <p:spPr>
            <a:xfrm>
              <a:off x="4400550" y="2917825"/>
              <a:ext cx="160338" cy="165100"/>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9" name="Google Shape;1389;p100"/>
            <p:cNvSpPr/>
            <p:nvPr/>
          </p:nvSpPr>
          <p:spPr>
            <a:xfrm>
              <a:off x="4857750" y="2705100"/>
              <a:ext cx="136525" cy="163512"/>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0" name="Google Shape;1390;p100"/>
            <p:cNvSpPr/>
            <p:nvPr/>
          </p:nvSpPr>
          <p:spPr>
            <a:xfrm>
              <a:off x="5867400" y="2527300"/>
              <a:ext cx="115888" cy="147638"/>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1" name="Google Shape;1391;p100"/>
            <p:cNvSpPr/>
            <p:nvPr/>
          </p:nvSpPr>
          <p:spPr>
            <a:xfrm>
              <a:off x="3956050" y="808038"/>
              <a:ext cx="874715" cy="1322383"/>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2" name="Google Shape;1392;p100"/>
            <p:cNvSpPr/>
            <p:nvPr/>
          </p:nvSpPr>
          <p:spPr>
            <a:xfrm>
              <a:off x="5300663" y="808038"/>
              <a:ext cx="874715" cy="1322383"/>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3" name="Google Shape;1393;p100"/>
            <p:cNvSpPr/>
            <p:nvPr/>
          </p:nvSpPr>
          <p:spPr>
            <a:xfrm>
              <a:off x="3594100" y="2009775"/>
              <a:ext cx="2943217" cy="1271586"/>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4" name="Google Shape;1394;p100"/>
            <p:cNvSpPr/>
            <p:nvPr/>
          </p:nvSpPr>
          <p:spPr>
            <a:xfrm>
              <a:off x="3381375" y="3238500"/>
              <a:ext cx="149225" cy="42863"/>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5" name="Google Shape;1395;p100"/>
            <p:cNvSpPr/>
            <p:nvPr/>
          </p:nvSpPr>
          <p:spPr>
            <a:xfrm>
              <a:off x="6600825" y="3238500"/>
              <a:ext cx="149225" cy="42863"/>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6" name="Google Shape;1396;p100"/>
            <p:cNvSpPr/>
            <p:nvPr/>
          </p:nvSpPr>
          <p:spPr>
            <a:xfrm>
              <a:off x="6815138" y="3238500"/>
              <a:ext cx="42862" cy="42863"/>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7" name="Google Shape;1397;p100"/>
            <p:cNvSpPr/>
            <p:nvPr/>
          </p:nvSpPr>
          <p:spPr>
            <a:xfrm>
              <a:off x="4597400" y="3367088"/>
              <a:ext cx="938212" cy="128587"/>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8" name="Google Shape;1398;p100"/>
            <p:cNvSpPr/>
            <p:nvPr/>
          </p:nvSpPr>
          <p:spPr>
            <a:xfrm>
              <a:off x="5576888" y="3367088"/>
              <a:ext cx="255587" cy="42862"/>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9" name="Google Shape;1399;p100"/>
            <p:cNvSpPr/>
            <p:nvPr/>
          </p:nvSpPr>
          <p:spPr>
            <a:xfrm>
              <a:off x="4298950" y="3367088"/>
              <a:ext cx="255589" cy="42862"/>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0" name="Google Shape;1400;p100"/>
            <p:cNvSpPr/>
            <p:nvPr/>
          </p:nvSpPr>
          <p:spPr>
            <a:xfrm>
              <a:off x="6345238" y="339725"/>
              <a:ext cx="85725" cy="85725"/>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1" name="Google Shape;1401;p100"/>
            <p:cNvSpPr/>
            <p:nvPr/>
          </p:nvSpPr>
          <p:spPr>
            <a:xfrm>
              <a:off x="5065713" y="360363"/>
              <a:ext cx="128587" cy="128587"/>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2" name="Google Shape;1402;p100"/>
            <p:cNvSpPr/>
            <p:nvPr/>
          </p:nvSpPr>
          <p:spPr>
            <a:xfrm>
              <a:off x="6591300" y="639763"/>
              <a:ext cx="80963" cy="80962"/>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3" name="Google Shape;1403;p100"/>
            <p:cNvSpPr/>
            <p:nvPr/>
          </p:nvSpPr>
          <p:spPr>
            <a:xfrm>
              <a:off x="4095750" y="285750"/>
              <a:ext cx="85725" cy="85725"/>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4" name="Google Shape;1404;p100"/>
            <p:cNvSpPr/>
            <p:nvPr/>
          </p:nvSpPr>
          <p:spPr>
            <a:xfrm>
              <a:off x="3419475" y="530225"/>
              <a:ext cx="85725" cy="85725"/>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5" name="Google Shape;1405;p100"/>
            <p:cNvSpPr/>
            <p:nvPr/>
          </p:nvSpPr>
          <p:spPr>
            <a:xfrm>
              <a:off x="3535363" y="34925"/>
              <a:ext cx="119062" cy="117475"/>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6" name="Google Shape;1406;p100"/>
            <p:cNvSpPr/>
            <p:nvPr/>
          </p:nvSpPr>
          <p:spPr>
            <a:xfrm>
              <a:off x="4633913" y="11113"/>
              <a:ext cx="68262" cy="68262"/>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7" name="Google Shape;1407;p100"/>
            <p:cNvSpPr/>
            <p:nvPr/>
          </p:nvSpPr>
          <p:spPr>
            <a:xfrm>
              <a:off x="6651625" y="95250"/>
              <a:ext cx="115888" cy="114300"/>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8" name="Google Shape;1408;p100"/>
            <p:cNvSpPr/>
            <p:nvPr/>
          </p:nvSpPr>
          <p:spPr>
            <a:xfrm>
              <a:off x="5759450" y="44450"/>
              <a:ext cx="100013" cy="1000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09" name="Google Shape;1409;p100"/>
            <p:cNvSpPr/>
            <p:nvPr/>
          </p:nvSpPr>
          <p:spPr>
            <a:xfrm>
              <a:off x="2995613" y="3690938"/>
              <a:ext cx="919160" cy="895352"/>
            </a:xfrm>
            <a:custGeom>
              <a:avLst/>
              <a:gdLst/>
              <a:ahLst/>
              <a:cxnLst/>
              <a:rect l="l" t="t" r="r" b="b"/>
              <a:pathLst>
                <a:path w="2552" h="2486" extrusionOk="0">
                  <a:moveTo>
                    <a:pt x="2551" y="2485"/>
                  </a:moveTo>
                  <a:lnTo>
                    <a:pt x="1905" y="2485"/>
                  </a:lnTo>
                  <a:lnTo>
                    <a:pt x="1752" y="2037"/>
                  </a:lnTo>
                  <a:lnTo>
                    <a:pt x="799" y="2037"/>
                  </a:lnTo>
                  <a:lnTo>
                    <a:pt x="646" y="2485"/>
                  </a:lnTo>
                  <a:lnTo>
                    <a:pt x="0" y="2485"/>
                  </a:lnTo>
                  <a:lnTo>
                    <a:pt x="948" y="0"/>
                  </a:lnTo>
                  <a:lnTo>
                    <a:pt x="1603" y="0"/>
                  </a:lnTo>
                  <a:lnTo>
                    <a:pt x="2551" y="2485"/>
                  </a:lnTo>
                  <a:close/>
                  <a:moveTo>
                    <a:pt x="961" y="1565"/>
                  </a:moveTo>
                  <a:lnTo>
                    <a:pt x="1590" y="1565"/>
                  </a:lnTo>
                  <a:lnTo>
                    <a:pt x="1275" y="646"/>
                  </a:lnTo>
                  <a:lnTo>
                    <a:pt x="961" y="1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0" name="Google Shape;1410;p100"/>
            <p:cNvSpPr/>
            <p:nvPr/>
          </p:nvSpPr>
          <p:spPr>
            <a:xfrm>
              <a:off x="3992563" y="3690938"/>
              <a:ext cx="615951" cy="895352"/>
            </a:xfrm>
            <a:custGeom>
              <a:avLst/>
              <a:gdLst/>
              <a:ahLst/>
              <a:cxnLst/>
              <a:rect l="l" t="t" r="r" b="b"/>
              <a:pathLst>
                <a:path w="1711" h="2486" extrusionOk="0">
                  <a:moveTo>
                    <a:pt x="0" y="2485"/>
                  </a:moveTo>
                  <a:lnTo>
                    <a:pt x="0" y="0"/>
                  </a:lnTo>
                  <a:lnTo>
                    <a:pt x="601" y="0"/>
                  </a:lnTo>
                  <a:lnTo>
                    <a:pt x="601" y="1967"/>
                  </a:lnTo>
                  <a:lnTo>
                    <a:pt x="1710" y="1967"/>
                  </a:lnTo>
                  <a:lnTo>
                    <a:pt x="1710"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1" name="Google Shape;1411;p100"/>
            <p:cNvSpPr/>
            <p:nvPr/>
          </p:nvSpPr>
          <p:spPr>
            <a:xfrm>
              <a:off x="4741863" y="3690938"/>
              <a:ext cx="615951" cy="895352"/>
            </a:xfrm>
            <a:custGeom>
              <a:avLst/>
              <a:gdLst/>
              <a:ahLst/>
              <a:cxnLst/>
              <a:rect l="l" t="t" r="r" b="b"/>
              <a:pathLst>
                <a:path w="1710" h="2486" extrusionOk="0">
                  <a:moveTo>
                    <a:pt x="0" y="2485"/>
                  </a:moveTo>
                  <a:lnTo>
                    <a:pt x="0" y="0"/>
                  </a:lnTo>
                  <a:lnTo>
                    <a:pt x="600" y="0"/>
                  </a:lnTo>
                  <a:lnTo>
                    <a:pt x="600" y="1967"/>
                  </a:lnTo>
                  <a:lnTo>
                    <a:pt x="1709" y="1967"/>
                  </a:lnTo>
                  <a:lnTo>
                    <a:pt x="1709"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2" name="Google Shape;1412;p100"/>
            <p:cNvSpPr/>
            <p:nvPr/>
          </p:nvSpPr>
          <p:spPr>
            <a:xfrm>
              <a:off x="5756275" y="3690938"/>
              <a:ext cx="215900" cy="895352"/>
            </a:xfrm>
            <a:custGeom>
              <a:avLst/>
              <a:gdLst/>
              <a:ahLst/>
              <a:cxnLst/>
              <a:rect l="l" t="t" r="r" b="b"/>
              <a:pathLst>
                <a:path w="601" h="2486" extrusionOk="0">
                  <a:moveTo>
                    <a:pt x="0" y="0"/>
                  </a:moveTo>
                  <a:lnTo>
                    <a:pt x="600" y="0"/>
                  </a:lnTo>
                  <a:lnTo>
                    <a:pt x="600" y="2485"/>
                  </a:lnTo>
                  <a:lnTo>
                    <a:pt x="0" y="2485"/>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3" name="Google Shape;1413;p100"/>
            <p:cNvSpPr/>
            <p:nvPr/>
          </p:nvSpPr>
          <p:spPr>
            <a:xfrm>
              <a:off x="6157913" y="3690938"/>
              <a:ext cx="811210" cy="895352"/>
            </a:xfrm>
            <a:custGeom>
              <a:avLst/>
              <a:gdLst/>
              <a:ahLst/>
              <a:cxnLst/>
              <a:rect l="l" t="t" r="r" b="b"/>
              <a:pathLst>
                <a:path w="2253" h="2486" extrusionOk="0">
                  <a:moveTo>
                    <a:pt x="2252" y="2485"/>
                  </a:moveTo>
                  <a:lnTo>
                    <a:pt x="1789" y="2485"/>
                  </a:lnTo>
                  <a:lnTo>
                    <a:pt x="596" y="1035"/>
                  </a:lnTo>
                  <a:lnTo>
                    <a:pt x="596" y="2485"/>
                  </a:lnTo>
                  <a:lnTo>
                    <a:pt x="0" y="2485"/>
                  </a:lnTo>
                  <a:lnTo>
                    <a:pt x="0" y="0"/>
                  </a:lnTo>
                  <a:lnTo>
                    <a:pt x="463" y="0"/>
                  </a:lnTo>
                  <a:lnTo>
                    <a:pt x="1656" y="1425"/>
                  </a:lnTo>
                  <a:lnTo>
                    <a:pt x="1656" y="0"/>
                  </a:lnTo>
                  <a:lnTo>
                    <a:pt x="2252" y="0"/>
                  </a:lnTo>
                  <a:lnTo>
                    <a:pt x="2252"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4" name="Google Shape;1414;p100"/>
            <p:cNvSpPr/>
            <p:nvPr/>
          </p:nvSpPr>
          <p:spPr>
            <a:xfrm>
              <a:off x="4773613" y="5226050"/>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5" name="Google Shape;1415;p100"/>
            <p:cNvSpPr/>
            <p:nvPr/>
          </p:nvSpPr>
          <p:spPr>
            <a:xfrm>
              <a:off x="4976813" y="5232400"/>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6" name="Google Shape;1416;p100"/>
            <p:cNvSpPr/>
            <p:nvPr/>
          </p:nvSpPr>
          <p:spPr>
            <a:xfrm>
              <a:off x="5253038" y="5232400"/>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7" name="Google Shape;1417;p100"/>
            <p:cNvSpPr/>
            <p:nvPr/>
          </p:nvSpPr>
          <p:spPr>
            <a:xfrm>
              <a:off x="5459413" y="5232400"/>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8" name="Google Shape;1418;p100"/>
            <p:cNvSpPr/>
            <p:nvPr/>
          </p:nvSpPr>
          <p:spPr>
            <a:xfrm>
              <a:off x="5664200" y="5226050"/>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19" name="Google Shape;1419;p100"/>
            <p:cNvSpPr/>
            <p:nvPr/>
          </p:nvSpPr>
          <p:spPr>
            <a:xfrm>
              <a:off x="5981700" y="5232400"/>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0" name="Google Shape;1420;p100"/>
            <p:cNvSpPr/>
            <p:nvPr/>
          </p:nvSpPr>
          <p:spPr>
            <a:xfrm>
              <a:off x="6237288" y="5232400"/>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1" name="Google Shape;1421;p100"/>
            <p:cNvSpPr/>
            <p:nvPr/>
          </p:nvSpPr>
          <p:spPr>
            <a:xfrm>
              <a:off x="6334125" y="5226050"/>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2" name="Google Shape;1422;p100"/>
            <p:cNvSpPr/>
            <p:nvPr/>
          </p:nvSpPr>
          <p:spPr>
            <a:xfrm>
              <a:off x="6577013" y="5232400"/>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3" name="Google Shape;1423;p100"/>
            <p:cNvSpPr/>
            <p:nvPr/>
          </p:nvSpPr>
          <p:spPr>
            <a:xfrm>
              <a:off x="6804025" y="5226050"/>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4" name="Google Shape;1424;p100"/>
            <p:cNvSpPr/>
            <p:nvPr/>
          </p:nvSpPr>
          <p:spPr>
            <a:xfrm>
              <a:off x="7096125" y="5232400"/>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5" name="Google Shape;1425;p100"/>
            <p:cNvSpPr/>
            <p:nvPr/>
          </p:nvSpPr>
          <p:spPr>
            <a:xfrm>
              <a:off x="7318375" y="5232400"/>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6" name="Google Shape;1426;p100"/>
            <p:cNvSpPr/>
            <p:nvPr/>
          </p:nvSpPr>
          <p:spPr>
            <a:xfrm>
              <a:off x="7600950" y="5226050"/>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7" name="Google Shape;1427;p100"/>
            <p:cNvSpPr/>
            <p:nvPr/>
          </p:nvSpPr>
          <p:spPr>
            <a:xfrm>
              <a:off x="7823200" y="5226050"/>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8" name="Google Shape;1428;p100"/>
            <p:cNvSpPr/>
            <p:nvPr/>
          </p:nvSpPr>
          <p:spPr>
            <a:xfrm>
              <a:off x="8075613" y="5232400"/>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29" name="Google Shape;1429;p100"/>
            <p:cNvSpPr/>
            <p:nvPr/>
          </p:nvSpPr>
          <p:spPr>
            <a:xfrm>
              <a:off x="8223250" y="5229225"/>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0" name="Google Shape;1430;p100"/>
            <p:cNvSpPr/>
            <p:nvPr/>
          </p:nvSpPr>
          <p:spPr>
            <a:xfrm>
              <a:off x="1689100" y="5072063"/>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431" name="Google Shape;1431;p100"/>
            <p:cNvCxnSpPr/>
            <p:nvPr/>
          </p:nvCxnSpPr>
          <p:spPr>
            <a:xfrm>
              <a:off x="4546600" y="5138737"/>
              <a:ext cx="0" cy="447600"/>
            </a:xfrm>
            <a:prstGeom prst="straightConnector1">
              <a:avLst/>
            </a:prstGeom>
            <a:solidFill>
              <a:schemeClr val="lt2"/>
            </a:solidFill>
            <a:ln w="14025" cap="flat" cmpd="sng">
              <a:solidFill>
                <a:schemeClr val="lt1"/>
              </a:solidFill>
              <a:prstDash val="solid"/>
              <a:miter lim="800000"/>
              <a:headEnd type="none" w="med" len="med"/>
              <a:tailEnd type="none" w="med" len="med"/>
            </a:ln>
          </p:spPr>
        </p:cxnSp>
        <p:sp>
          <p:nvSpPr>
            <p:cNvPr id="1432" name="Google Shape;1432;p100"/>
            <p:cNvSpPr/>
            <p:nvPr/>
          </p:nvSpPr>
          <p:spPr>
            <a:xfrm>
              <a:off x="5527675" y="1347788"/>
              <a:ext cx="492123" cy="450851"/>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3" name="Google Shape;1433;p100"/>
            <p:cNvSpPr/>
            <p:nvPr/>
          </p:nvSpPr>
          <p:spPr>
            <a:xfrm>
              <a:off x="4143375" y="1347788"/>
              <a:ext cx="490539" cy="450851"/>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34" name="Google Shape;1434;p100"/>
            <p:cNvSpPr/>
            <p:nvPr/>
          </p:nvSpPr>
          <p:spPr>
            <a:xfrm>
              <a:off x="4629150" y="936625"/>
              <a:ext cx="874713" cy="1046166"/>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w/ image - SKO ">
  <p:cSld name="Title w/ image - SKO ">
    <p:bg>
      <p:bgPr>
        <a:solidFill>
          <a:srgbClr val="196393"/>
        </a:solidFill>
        <a:effectLst/>
      </p:bgPr>
    </p:bg>
    <p:spTree>
      <p:nvGrpSpPr>
        <p:cNvPr id="1" name="Shape 1435"/>
        <p:cNvGrpSpPr/>
        <p:nvPr/>
      </p:nvGrpSpPr>
      <p:grpSpPr>
        <a:xfrm>
          <a:off x="0" y="0"/>
          <a:ext cx="0" cy="0"/>
          <a:chOff x="0" y="0"/>
          <a:chExt cx="0" cy="0"/>
        </a:xfrm>
      </p:grpSpPr>
      <p:pic>
        <p:nvPicPr>
          <p:cNvPr id="1436" name="Google Shape;1436;p101"/>
          <p:cNvPicPr preferRelativeResize="0"/>
          <p:nvPr/>
        </p:nvPicPr>
        <p:blipFill rotWithShape="1">
          <a:blip r:embed="rId2">
            <a:alphaModFix/>
          </a:blip>
          <a:srcRect/>
          <a:stretch/>
        </p:blipFill>
        <p:spPr>
          <a:xfrm>
            <a:off x="1" y="1"/>
            <a:ext cx="9144000" cy="5143500"/>
          </a:xfrm>
          <a:prstGeom prst="rect">
            <a:avLst/>
          </a:prstGeom>
          <a:noFill/>
          <a:ln>
            <a:noFill/>
          </a:ln>
        </p:spPr>
      </p:pic>
      <p:sp>
        <p:nvSpPr>
          <p:cNvPr id="1437" name="Google Shape;1437;p101"/>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438" name="Google Shape;1438;p101"/>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439" name="Google Shape;1439;p101"/>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440" name="Google Shape;1440;p101"/>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grpSp>
        <p:nvGrpSpPr>
          <p:cNvPr id="1441" name="Google Shape;1441;p101"/>
          <p:cNvGrpSpPr/>
          <p:nvPr/>
        </p:nvGrpSpPr>
        <p:grpSpPr>
          <a:xfrm>
            <a:off x="428405" y="616199"/>
            <a:ext cx="4407629" cy="398616"/>
            <a:chOff x="1687668" y="6432550"/>
            <a:chExt cx="6740525" cy="609598"/>
          </a:xfrm>
        </p:grpSpPr>
        <p:sp>
          <p:nvSpPr>
            <p:cNvPr id="1442" name="Google Shape;1442;p101"/>
            <p:cNvSpPr/>
            <p:nvPr/>
          </p:nvSpPr>
          <p:spPr>
            <a:xfrm>
              <a:off x="4772181" y="6586537"/>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3" name="Google Shape;1443;p101"/>
            <p:cNvSpPr/>
            <p:nvPr/>
          </p:nvSpPr>
          <p:spPr>
            <a:xfrm>
              <a:off x="4975381" y="6592887"/>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4" name="Google Shape;1444;p101"/>
            <p:cNvSpPr/>
            <p:nvPr/>
          </p:nvSpPr>
          <p:spPr>
            <a:xfrm>
              <a:off x="5251606" y="6592887"/>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5" name="Google Shape;1445;p101"/>
            <p:cNvSpPr/>
            <p:nvPr/>
          </p:nvSpPr>
          <p:spPr>
            <a:xfrm>
              <a:off x="5457981" y="6592887"/>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6" name="Google Shape;1446;p101"/>
            <p:cNvSpPr/>
            <p:nvPr/>
          </p:nvSpPr>
          <p:spPr>
            <a:xfrm>
              <a:off x="5662768" y="6586537"/>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7" name="Google Shape;1447;p101"/>
            <p:cNvSpPr/>
            <p:nvPr/>
          </p:nvSpPr>
          <p:spPr>
            <a:xfrm>
              <a:off x="5980268" y="6592887"/>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8" name="Google Shape;1448;p101"/>
            <p:cNvSpPr/>
            <p:nvPr/>
          </p:nvSpPr>
          <p:spPr>
            <a:xfrm>
              <a:off x="6235856" y="6592887"/>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9" name="Google Shape;1449;p101"/>
            <p:cNvSpPr/>
            <p:nvPr/>
          </p:nvSpPr>
          <p:spPr>
            <a:xfrm>
              <a:off x="6332693" y="6586537"/>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0" name="Google Shape;1450;p101"/>
            <p:cNvSpPr/>
            <p:nvPr/>
          </p:nvSpPr>
          <p:spPr>
            <a:xfrm>
              <a:off x="6575581" y="6592887"/>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1" name="Google Shape;1451;p101"/>
            <p:cNvSpPr/>
            <p:nvPr/>
          </p:nvSpPr>
          <p:spPr>
            <a:xfrm>
              <a:off x="6802593" y="6586537"/>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2" name="Google Shape;1452;p101"/>
            <p:cNvSpPr/>
            <p:nvPr/>
          </p:nvSpPr>
          <p:spPr>
            <a:xfrm>
              <a:off x="7094693" y="6592887"/>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3" name="Google Shape;1453;p101"/>
            <p:cNvSpPr/>
            <p:nvPr/>
          </p:nvSpPr>
          <p:spPr>
            <a:xfrm>
              <a:off x="7316943" y="6592887"/>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4" name="Google Shape;1454;p101"/>
            <p:cNvSpPr/>
            <p:nvPr/>
          </p:nvSpPr>
          <p:spPr>
            <a:xfrm>
              <a:off x="7599518" y="6586537"/>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5" name="Google Shape;1455;p101"/>
            <p:cNvSpPr/>
            <p:nvPr/>
          </p:nvSpPr>
          <p:spPr>
            <a:xfrm>
              <a:off x="7821768" y="6586537"/>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6" name="Google Shape;1456;p101"/>
            <p:cNvSpPr/>
            <p:nvPr/>
          </p:nvSpPr>
          <p:spPr>
            <a:xfrm>
              <a:off x="8074181" y="6592887"/>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7" name="Google Shape;1457;p101"/>
            <p:cNvSpPr/>
            <p:nvPr/>
          </p:nvSpPr>
          <p:spPr>
            <a:xfrm>
              <a:off x="8221818" y="6589712"/>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8" name="Google Shape;1458;p101"/>
            <p:cNvSpPr/>
            <p:nvPr/>
          </p:nvSpPr>
          <p:spPr>
            <a:xfrm>
              <a:off x="1687668" y="6432550"/>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459" name="Google Shape;1459;p101"/>
            <p:cNvCxnSpPr/>
            <p:nvPr/>
          </p:nvCxnSpPr>
          <p:spPr>
            <a:xfrm>
              <a:off x="4545168" y="6492875"/>
              <a:ext cx="0" cy="453900"/>
            </a:xfrm>
            <a:prstGeom prst="straightConnector1">
              <a:avLst/>
            </a:prstGeom>
            <a:solidFill>
              <a:schemeClr val="lt1"/>
            </a:solidFill>
            <a:ln w="14025" cap="flat" cmpd="sng">
              <a:solidFill>
                <a:schemeClr val="lt1"/>
              </a:solidFill>
              <a:prstDash val="solid"/>
              <a:miter lim="800000"/>
              <a:headEnd type="none" w="med" len="med"/>
              <a:tailEnd type="none" w="med" len="med"/>
            </a:ln>
          </p:spPr>
        </p:cxnSp>
      </p:grpSp>
      <p:sp>
        <p:nvSpPr>
          <p:cNvPr id="1460" name="Google Shape;1460;p101"/>
          <p:cNvSpPr txBox="1">
            <a:spLocks noGrp="1"/>
          </p:cNvSpPr>
          <p:nvPr>
            <p:ph type="body" idx="4"/>
          </p:nvPr>
        </p:nvSpPr>
        <p:spPr>
          <a:xfrm>
            <a:off x="428388" y="4267397"/>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 Dark SKO">
  <p:cSld name="Title - Dark SKO">
    <p:bg>
      <p:bgPr>
        <a:solidFill>
          <a:srgbClr val="196393"/>
        </a:solidFill>
        <a:effectLst/>
      </p:bgPr>
    </p:bg>
    <p:spTree>
      <p:nvGrpSpPr>
        <p:cNvPr id="1" name="Shape 1461"/>
        <p:cNvGrpSpPr/>
        <p:nvPr/>
      </p:nvGrpSpPr>
      <p:grpSpPr>
        <a:xfrm>
          <a:off x="0" y="0"/>
          <a:ext cx="0" cy="0"/>
          <a:chOff x="0" y="0"/>
          <a:chExt cx="0" cy="0"/>
        </a:xfrm>
      </p:grpSpPr>
      <p:grpSp>
        <p:nvGrpSpPr>
          <p:cNvPr id="1462" name="Google Shape;1462;p102"/>
          <p:cNvGrpSpPr/>
          <p:nvPr/>
        </p:nvGrpSpPr>
        <p:grpSpPr>
          <a:xfrm>
            <a:off x="4894912" y="855055"/>
            <a:ext cx="3904466" cy="3797210"/>
            <a:chOff x="3397816" y="827390"/>
            <a:chExt cx="2357769" cy="2293001"/>
          </a:xfrm>
        </p:grpSpPr>
        <p:sp>
          <p:nvSpPr>
            <p:cNvPr id="1463" name="Google Shape;1463;p102"/>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4" name="Google Shape;1464;p102"/>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5" name="Google Shape;1465;p102"/>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6" name="Google Shape;1466;p102"/>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7" name="Google Shape;1467;p102"/>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8" name="Google Shape;1468;p102"/>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9" name="Google Shape;1469;p102"/>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0" name="Google Shape;1470;p102"/>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1" name="Google Shape;1471;p102"/>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2" name="Google Shape;1472;p102"/>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3" name="Google Shape;1473;p102"/>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4" name="Google Shape;1474;p102"/>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5" name="Google Shape;1475;p102"/>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6" name="Google Shape;1476;p102"/>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7" name="Google Shape;1477;p102"/>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8" name="Google Shape;1478;p102"/>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9" name="Google Shape;1479;p102"/>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0" name="Google Shape;1480;p102"/>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1" name="Google Shape;1481;p102"/>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2" name="Google Shape;1482;p102"/>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3" name="Google Shape;1483;p102"/>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4" name="Google Shape;1484;p102"/>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5" name="Google Shape;1485;p102"/>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6" name="Google Shape;1486;p102"/>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7" name="Google Shape;1487;p102"/>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8" name="Google Shape;1488;p102"/>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9" name="Google Shape;1489;p102"/>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0" name="Google Shape;1490;p102"/>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1" name="Google Shape;1491;p102"/>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2" name="Google Shape;1492;p102"/>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3" name="Google Shape;1493;p102"/>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4" name="Google Shape;1494;p102"/>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5" name="Google Shape;1495;p102"/>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6" name="Google Shape;1496;p102"/>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7" name="Google Shape;1497;p102"/>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8" name="Google Shape;1498;p102"/>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9" name="Google Shape;1499;p102"/>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0" name="Google Shape;1500;p102"/>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1" name="Google Shape;1501;p102"/>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2" name="Google Shape;1502;p102"/>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3" name="Google Shape;1503;p102"/>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4" name="Google Shape;1504;p102"/>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5" name="Google Shape;1505;p102"/>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6" name="Google Shape;1506;p102"/>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7" name="Google Shape;1507;p102"/>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8" name="Google Shape;1508;p102"/>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509" name="Google Shape;1509;p102"/>
          <p:cNvSpPr txBox="1">
            <a:spLocks noGrp="1"/>
          </p:cNvSpPr>
          <p:nvPr>
            <p:ph type="body" idx="1"/>
          </p:nvPr>
        </p:nvSpPr>
        <p:spPr>
          <a:xfrm>
            <a:off x="428389" y="1177292"/>
            <a:ext cx="5383200" cy="2080200"/>
          </a:xfrm>
          <a:prstGeom prst="rect">
            <a:avLst/>
          </a:prstGeom>
          <a:noFill/>
          <a:ln>
            <a:noFill/>
          </a:ln>
        </p:spPr>
        <p:txBody>
          <a:bodyPr spcFirstLastPara="1" wrap="square" lIns="91425" tIns="45700" rIns="91425" bIns="45700" anchor="b" anchorCtr="0">
            <a:noAutofit/>
          </a:bodyPr>
          <a:lstStyle>
            <a:lvl1pPr marL="457200" lvl="0" indent="-228600" algn="l" rtl="0">
              <a:lnSpc>
                <a:spcPct val="70000"/>
              </a:lnSpc>
              <a:spcBef>
                <a:spcPts val="750"/>
              </a:spcBef>
              <a:spcAft>
                <a:spcPts val="0"/>
              </a:spcAft>
              <a:buClr>
                <a:schemeClr val="lt1"/>
              </a:buClr>
              <a:buSzPts val="4500"/>
              <a:buNone/>
              <a:defRPr sz="45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10" name="Google Shape;1510;p102"/>
          <p:cNvSpPr txBox="1">
            <a:spLocks noGrp="1"/>
          </p:cNvSpPr>
          <p:nvPr>
            <p:ph type="body" idx="2"/>
          </p:nvPr>
        </p:nvSpPr>
        <p:spPr>
          <a:xfrm>
            <a:off x="428389" y="3314939"/>
            <a:ext cx="5389500" cy="725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75"/>
              <a:buNone/>
              <a:defRPr sz="1575">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11" name="Google Shape;1511;p102"/>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grpSp>
        <p:nvGrpSpPr>
          <p:cNvPr id="1512" name="Google Shape;1512;p102"/>
          <p:cNvGrpSpPr/>
          <p:nvPr/>
        </p:nvGrpSpPr>
        <p:grpSpPr>
          <a:xfrm>
            <a:off x="428405" y="616199"/>
            <a:ext cx="4407629" cy="398616"/>
            <a:chOff x="1687668" y="6432550"/>
            <a:chExt cx="6740525" cy="609598"/>
          </a:xfrm>
        </p:grpSpPr>
        <p:sp>
          <p:nvSpPr>
            <p:cNvPr id="1513" name="Google Shape;1513;p102"/>
            <p:cNvSpPr/>
            <p:nvPr/>
          </p:nvSpPr>
          <p:spPr>
            <a:xfrm>
              <a:off x="4772181" y="6586537"/>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4" name="Google Shape;1514;p102"/>
            <p:cNvSpPr/>
            <p:nvPr/>
          </p:nvSpPr>
          <p:spPr>
            <a:xfrm>
              <a:off x="4975381" y="6592887"/>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5" name="Google Shape;1515;p102"/>
            <p:cNvSpPr/>
            <p:nvPr/>
          </p:nvSpPr>
          <p:spPr>
            <a:xfrm>
              <a:off x="5251606" y="6592887"/>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6" name="Google Shape;1516;p102"/>
            <p:cNvSpPr/>
            <p:nvPr/>
          </p:nvSpPr>
          <p:spPr>
            <a:xfrm>
              <a:off x="5457981" y="6592887"/>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7" name="Google Shape;1517;p102"/>
            <p:cNvSpPr/>
            <p:nvPr/>
          </p:nvSpPr>
          <p:spPr>
            <a:xfrm>
              <a:off x="5662768" y="6586537"/>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8" name="Google Shape;1518;p102"/>
            <p:cNvSpPr/>
            <p:nvPr/>
          </p:nvSpPr>
          <p:spPr>
            <a:xfrm>
              <a:off x="5980268" y="6592887"/>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9" name="Google Shape;1519;p102"/>
            <p:cNvSpPr/>
            <p:nvPr/>
          </p:nvSpPr>
          <p:spPr>
            <a:xfrm>
              <a:off x="6235856" y="6592887"/>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0" name="Google Shape;1520;p102"/>
            <p:cNvSpPr/>
            <p:nvPr/>
          </p:nvSpPr>
          <p:spPr>
            <a:xfrm>
              <a:off x="6332693" y="6586537"/>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1" name="Google Shape;1521;p102"/>
            <p:cNvSpPr/>
            <p:nvPr/>
          </p:nvSpPr>
          <p:spPr>
            <a:xfrm>
              <a:off x="6575581" y="6592887"/>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2" name="Google Shape;1522;p102"/>
            <p:cNvSpPr/>
            <p:nvPr/>
          </p:nvSpPr>
          <p:spPr>
            <a:xfrm>
              <a:off x="6802593" y="6586537"/>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3" name="Google Shape;1523;p102"/>
            <p:cNvSpPr/>
            <p:nvPr/>
          </p:nvSpPr>
          <p:spPr>
            <a:xfrm>
              <a:off x="7094693" y="6592887"/>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4" name="Google Shape;1524;p102"/>
            <p:cNvSpPr/>
            <p:nvPr/>
          </p:nvSpPr>
          <p:spPr>
            <a:xfrm>
              <a:off x="7316943" y="6592887"/>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5" name="Google Shape;1525;p102"/>
            <p:cNvSpPr/>
            <p:nvPr/>
          </p:nvSpPr>
          <p:spPr>
            <a:xfrm>
              <a:off x="7599518" y="6586537"/>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6" name="Google Shape;1526;p102"/>
            <p:cNvSpPr/>
            <p:nvPr/>
          </p:nvSpPr>
          <p:spPr>
            <a:xfrm>
              <a:off x="7821768" y="6586537"/>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7" name="Google Shape;1527;p102"/>
            <p:cNvSpPr/>
            <p:nvPr/>
          </p:nvSpPr>
          <p:spPr>
            <a:xfrm>
              <a:off x="8074181" y="6592887"/>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8" name="Google Shape;1528;p102"/>
            <p:cNvSpPr/>
            <p:nvPr/>
          </p:nvSpPr>
          <p:spPr>
            <a:xfrm>
              <a:off x="8221818" y="6589712"/>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9" name="Google Shape;1529;p102"/>
            <p:cNvSpPr/>
            <p:nvPr/>
          </p:nvSpPr>
          <p:spPr>
            <a:xfrm>
              <a:off x="1687668" y="6432550"/>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530" name="Google Shape;1530;p102"/>
            <p:cNvCxnSpPr/>
            <p:nvPr/>
          </p:nvCxnSpPr>
          <p:spPr>
            <a:xfrm>
              <a:off x="4545168" y="6492875"/>
              <a:ext cx="0" cy="453900"/>
            </a:xfrm>
            <a:prstGeom prst="straightConnector1">
              <a:avLst/>
            </a:prstGeom>
            <a:solidFill>
              <a:schemeClr val="lt1"/>
            </a:solidFill>
            <a:ln w="14025" cap="flat" cmpd="sng">
              <a:solidFill>
                <a:schemeClr val="lt1"/>
              </a:solidFill>
              <a:prstDash val="solid"/>
              <a:miter lim="800000"/>
              <a:headEnd type="none" w="med" len="med"/>
              <a:tailEnd type="none" w="med" len="med"/>
            </a:ln>
          </p:spPr>
        </p:cxnSp>
      </p:grpSp>
      <p:sp>
        <p:nvSpPr>
          <p:cNvPr id="1531" name="Google Shape;1531;p102"/>
          <p:cNvSpPr txBox="1">
            <a:spLocks noGrp="1"/>
          </p:cNvSpPr>
          <p:nvPr>
            <p:ph type="body" idx="3"/>
          </p:nvPr>
        </p:nvSpPr>
        <p:spPr>
          <a:xfrm>
            <a:off x="428388" y="4537949"/>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32" name="Google Shape;1532;p102"/>
          <p:cNvSpPr txBox="1">
            <a:spLocks noGrp="1"/>
          </p:cNvSpPr>
          <p:nvPr>
            <p:ph type="body" idx="4"/>
          </p:nvPr>
        </p:nvSpPr>
        <p:spPr>
          <a:xfrm>
            <a:off x="428388" y="4267397"/>
            <a:ext cx="6446700" cy="2286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100"/>
              <a:buNone/>
              <a:defRPr sz="1100" b="1">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Multi-use layout Dark SKO">
  <p:cSld name="Multi-use layout Dark SKO">
    <p:spTree>
      <p:nvGrpSpPr>
        <p:cNvPr id="1" name="Shape 1533"/>
        <p:cNvGrpSpPr/>
        <p:nvPr/>
      </p:nvGrpSpPr>
      <p:grpSpPr>
        <a:xfrm>
          <a:off x="0" y="0"/>
          <a:ext cx="0" cy="0"/>
          <a:chOff x="0" y="0"/>
          <a:chExt cx="0" cy="0"/>
        </a:xfrm>
      </p:grpSpPr>
      <p:grpSp>
        <p:nvGrpSpPr>
          <p:cNvPr id="1534" name="Google Shape;1534;p103"/>
          <p:cNvGrpSpPr/>
          <p:nvPr/>
        </p:nvGrpSpPr>
        <p:grpSpPr>
          <a:xfrm>
            <a:off x="2315324" y="341301"/>
            <a:ext cx="4513006" cy="4389033"/>
            <a:chOff x="3397816" y="827390"/>
            <a:chExt cx="2357769" cy="2293001"/>
          </a:xfrm>
        </p:grpSpPr>
        <p:sp>
          <p:nvSpPr>
            <p:cNvPr id="1535" name="Google Shape;1535;p103"/>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6" name="Google Shape;1536;p103"/>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7" name="Google Shape;1537;p103"/>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8" name="Google Shape;1538;p103"/>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9" name="Google Shape;1539;p103"/>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0" name="Google Shape;1540;p103"/>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1" name="Google Shape;1541;p103"/>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2" name="Google Shape;1542;p103"/>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3" name="Google Shape;1543;p103"/>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4" name="Google Shape;1544;p103"/>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5" name="Google Shape;1545;p103"/>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6" name="Google Shape;1546;p103"/>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7" name="Google Shape;1547;p103"/>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8" name="Google Shape;1548;p103"/>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49" name="Google Shape;1549;p103"/>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0" name="Google Shape;1550;p103"/>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1" name="Google Shape;1551;p103"/>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2" name="Google Shape;1552;p103"/>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3" name="Google Shape;1553;p103"/>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4" name="Google Shape;1554;p103"/>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5" name="Google Shape;1555;p103"/>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6" name="Google Shape;1556;p103"/>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7" name="Google Shape;1557;p103"/>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8" name="Google Shape;1558;p103"/>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59" name="Google Shape;1559;p103"/>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0" name="Google Shape;1560;p103"/>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1" name="Google Shape;1561;p103"/>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2" name="Google Shape;1562;p103"/>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3" name="Google Shape;1563;p103"/>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4" name="Google Shape;1564;p103"/>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5" name="Google Shape;1565;p103"/>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6" name="Google Shape;1566;p103"/>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7" name="Google Shape;1567;p103"/>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8" name="Google Shape;1568;p103"/>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9" name="Google Shape;1569;p103"/>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0" name="Google Shape;1570;p103"/>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1" name="Google Shape;1571;p103"/>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2" name="Google Shape;1572;p103"/>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3" name="Google Shape;1573;p103"/>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4" name="Google Shape;1574;p103"/>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5" name="Google Shape;1575;p103"/>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6" name="Google Shape;1576;p103"/>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7" name="Google Shape;1577;p103"/>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8" name="Google Shape;1578;p103"/>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79" name="Google Shape;1579;p103"/>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0" name="Google Shape;1580;p103"/>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dk2">
                <a:alpha val="87840"/>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581" name="Google Shape;1581;p103"/>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82" name="Google Shape;1582;p103"/>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83" name="Google Shape;1583;p103"/>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84" name="Google Shape;1584;p103"/>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585" name="Google Shape;1585;p103"/>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Multi-use layout no dice Dark SKO">
  <p:cSld name="Multi-use layout no dice Dark SKO">
    <p:spTree>
      <p:nvGrpSpPr>
        <p:cNvPr id="1" name="Shape 1586"/>
        <p:cNvGrpSpPr/>
        <p:nvPr/>
      </p:nvGrpSpPr>
      <p:grpSpPr>
        <a:xfrm>
          <a:off x="0" y="0"/>
          <a:ext cx="0" cy="0"/>
          <a:chOff x="0" y="0"/>
          <a:chExt cx="0" cy="0"/>
        </a:xfrm>
      </p:grpSpPr>
      <p:sp>
        <p:nvSpPr>
          <p:cNvPr id="1587" name="Google Shape;1587;p104"/>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88" name="Google Shape;1588;p104"/>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chemeClr val="lt1"/>
              </a:buClr>
              <a:buSzPts val="1600"/>
              <a:buNone/>
              <a:defRPr sz="16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589" name="Google Shape;1589;p104"/>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90" name="Google Shape;1590;p10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591" name="Google Shape;1591;p10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Multi-use layout Light SKO">
  <p:cSld name="Multi-use layout Light SKO">
    <p:bg>
      <p:bgPr>
        <a:solidFill>
          <a:schemeClr val="lt1"/>
        </a:solidFill>
        <a:effectLst/>
      </p:bgPr>
    </p:bg>
    <p:spTree>
      <p:nvGrpSpPr>
        <p:cNvPr id="1" name="Shape 1592"/>
        <p:cNvGrpSpPr/>
        <p:nvPr/>
      </p:nvGrpSpPr>
      <p:grpSpPr>
        <a:xfrm>
          <a:off x="0" y="0"/>
          <a:ext cx="0" cy="0"/>
          <a:chOff x="0" y="0"/>
          <a:chExt cx="0" cy="0"/>
        </a:xfrm>
      </p:grpSpPr>
      <p:grpSp>
        <p:nvGrpSpPr>
          <p:cNvPr id="1593" name="Google Shape;1593;p105"/>
          <p:cNvGrpSpPr/>
          <p:nvPr/>
        </p:nvGrpSpPr>
        <p:grpSpPr>
          <a:xfrm>
            <a:off x="2315324" y="341301"/>
            <a:ext cx="4513006" cy="4389033"/>
            <a:chOff x="3397816" y="827390"/>
            <a:chExt cx="2357769" cy="2293001"/>
          </a:xfrm>
        </p:grpSpPr>
        <p:sp>
          <p:nvSpPr>
            <p:cNvPr id="1594" name="Google Shape;1594;p105"/>
            <p:cNvSpPr/>
            <p:nvPr/>
          </p:nvSpPr>
          <p:spPr>
            <a:xfrm>
              <a:off x="3397816" y="2951159"/>
              <a:ext cx="28205" cy="28206"/>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5" name="Google Shape;1595;p105"/>
            <p:cNvSpPr/>
            <p:nvPr/>
          </p:nvSpPr>
          <p:spPr>
            <a:xfrm>
              <a:off x="4898974" y="1183615"/>
              <a:ext cx="575600" cy="870196"/>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6" name="Google Shape;1596;p105"/>
            <p:cNvSpPr/>
            <p:nvPr/>
          </p:nvSpPr>
          <p:spPr>
            <a:xfrm>
              <a:off x="4814358" y="1268231"/>
              <a:ext cx="575600" cy="870187"/>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7" name="Google Shape;1597;p105"/>
            <p:cNvSpPr/>
            <p:nvPr/>
          </p:nvSpPr>
          <p:spPr>
            <a:xfrm>
              <a:off x="3677781" y="1183615"/>
              <a:ext cx="575600" cy="870196"/>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8" name="Google Shape;1598;p105"/>
            <p:cNvSpPr/>
            <p:nvPr/>
          </p:nvSpPr>
          <p:spPr>
            <a:xfrm>
              <a:off x="3762397" y="1268231"/>
              <a:ext cx="575600" cy="870187"/>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9" name="Google Shape;1599;p105"/>
            <p:cNvSpPr/>
            <p:nvPr/>
          </p:nvSpPr>
          <p:spPr>
            <a:xfrm>
              <a:off x="4393365" y="1688180"/>
              <a:ext cx="365625" cy="365627"/>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0" name="Google Shape;1600;p105"/>
            <p:cNvSpPr/>
            <p:nvPr/>
          </p:nvSpPr>
          <p:spPr>
            <a:xfrm>
              <a:off x="4348445" y="1490741"/>
              <a:ext cx="90884" cy="106554"/>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1" name="Google Shape;1601;p105"/>
            <p:cNvSpPr/>
            <p:nvPr/>
          </p:nvSpPr>
          <p:spPr>
            <a:xfrm>
              <a:off x="5162226" y="1406125"/>
              <a:ext cx="90885" cy="106554"/>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2" name="Google Shape;1602;p105"/>
            <p:cNvSpPr/>
            <p:nvPr/>
          </p:nvSpPr>
          <p:spPr>
            <a:xfrm>
              <a:off x="3899247" y="1406125"/>
              <a:ext cx="90884" cy="106554"/>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3" name="Google Shape;1603;p105"/>
            <p:cNvSpPr/>
            <p:nvPr/>
          </p:nvSpPr>
          <p:spPr>
            <a:xfrm>
              <a:off x="4511410" y="2440326"/>
              <a:ext cx="89840" cy="94018"/>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4" name="Google Shape;1604;p105"/>
            <p:cNvSpPr/>
            <p:nvPr/>
          </p:nvSpPr>
          <p:spPr>
            <a:xfrm>
              <a:off x="4833162" y="2470621"/>
              <a:ext cx="89840" cy="107599"/>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5" name="Google Shape;1605;p105"/>
            <p:cNvSpPr/>
            <p:nvPr/>
          </p:nvSpPr>
          <p:spPr>
            <a:xfrm>
              <a:off x="4760036" y="2302433"/>
              <a:ext cx="89840" cy="107598"/>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6" name="Google Shape;1606;p105"/>
            <p:cNvSpPr/>
            <p:nvPr/>
          </p:nvSpPr>
          <p:spPr>
            <a:xfrm>
              <a:off x="4960609" y="2321236"/>
              <a:ext cx="77304" cy="97152"/>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7" name="Google Shape;1607;p105"/>
            <p:cNvSpPr/>
            <p:nvPr/>
          </p:nvSpPr>
          <p:spPr>
            <a:xfrm>
              <a:off x="4727652" y="2535389"/>
              <a:ext cx="89840" cy="107599"/>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8" name="Google Shape;1608;p105"/>
            <p:cNvSpPr/>
            <p:nvPr/>
          </p:nvSpPr>
          <p:spPr>
            <a:xfrm>
              <a:off x="4909421" y="2740140"/>
              <a:ext cx="105510" cy="108643"/>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9" name="Google Shape;1609;p105"/>
            <p:cNvSpPr/>
            <p:nvPr/>
          </p:nvSpPr>
          <p:spPr>
            <a:xfrm>
              <a:off x="4628411" y="2607470"/>
              <a:ext cx="79393" cy="94018"/>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0" name="Google Shape;1610;p105"/>
            <p:cNvSpPr/>
            <p:nvPr/>
          </p:nvSpPr>
          <p:spPr>
            <a:xfrm>
              <a:off x="4230400" y="2470621"/>
              <a:ext cx="89840" cy="107600"/>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1" name="Google Shape;1611;p105"/>
            <p:cNvSpPr/>
            <p:nvPr/>
          </p:nvSpPr>
          <p:spPr>
            <a:xfrm>
              <a:off x="4302481" y="2302433"/>
              <a:ext cx="89840" cy="107598"/>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2" name="Google Shape;1612;p105"/>
            <p:cNvSpPr/>
            <p:nvPr/>
          </p:nvSpPr>
          <p:spPr>
            <a:xfrm>
              <a:off x="4115488" y="2321236"/>
              <a:ext cx="76260" cy="97152"/>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3" name="Google Shape;1613;p105"/>
            <p:cNvSpPr/>
            <p:nvPr/>
          </p:nvSpPr>
          <p:spPr>
            <a:xfrm>
              <a:off x="3972372" y="2497782"/>
              <a:ext cx="77304" cy="97153"/>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4" name="Google Shape;1614;p105"/>
            <p:cNvSpPr/>
            <p:nvPr/>
          </p:nvSpPr>
          <p:spPr>
            <a:xfrm>
              <a:off x="4334864" y="2535389"/>
              <a:ext cx="89840" cy="108643"/>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5" name="Google Shape;1615;p105"/>
            <p:cNvSpPr/>
            <p:nvPr/>
          </p:nvSpPr>
          <p:spPr>
            <a:xfrm>
              <a:off x="4406945" y="2368245"/>
              <a:ext cx="89840" cy="107599"/>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6" name="Google Shape;1616;p105"/>
            <p:cNvSpPr/>
            <p:nvPr/>
          </p:nvSpPr>
          <p:spPr>
            <a:xfrm>
              <a:off x="4138471" y="2740140"/>
              <a:ext cx="105510" cy="108643"/>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7" name="Google Shape;1617;p105"/>
            <p:cNvSpPr/>
            <p:nvPr/>
          </p:nvSpPr>
          <p:spPr>
            <a:xfrm>
              <a:off x="4439329" y="2600157"/>
              <a:ext cx="89840" cy="107599"/>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8" name="Google Shape;1618;p105"/>
            <p:cNvSpPr/>
            <p:nvPr/>
          </p:nvSpPr>
          <p:spPr>
            <a:xfrm>
              <a:off x="5103725" y="2483156"/>
              <a:ext cx="76260" cy="97153"/>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9" name="Google Shape;1619;p105"/>
            <p:cNvSpPr/>
            <p:nvPr/>
          </p:nvSpPr>
          <p:spPr>
            <a:xfrm>
              <a:off x="3845969" y="1351803"/>
              <a:ext cx="575600" cy="870187"/>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0" name="Google Shape;1620;p105"/>
            <p:cNvSpPr/>
            <p:nvPr/>
          </p:nvSpPr>
          <p:spPr>
            <a:xfrm>
              <a:off x="4730786" y="1351803"/>
              <a:ext cx="575600" cy="870187"/>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1" name="Google Shape;1621;p105"/>
            <p:cNvSpPr/>
            <p:nvPr/>
          </p:nvSpPr>
          <p:spPr>
            <a:xfrm>
              <a:off x="3607789" y="2142601"/>
              <a:ext cx="1936772" cy="836763"/>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2" name="Google Shape;1622;p105"/>
            <p:cNvSpPr/>
            <p:nvPr/>
          </p:nvSpPr>
          <p:spPr>
            <a:xfrm>
              <a:off x="3467807" y="2951159"/>
              <a:ext cx="98197" cy="28206"/>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3" name="Google Shape;1623;p105"/>
            <p:cNvSpPr/>
            <p:nvPr/>
          </p:nvSpPr>
          <p:spPr>
            <a:xfrm>
              <a:off x="5586353" y="2951159"/>
              <a:ext cx="98197" cy="28206"/>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4" name="Google Shape;1624;p105"/>
            <p:cNvSpPr/>
            <p:nvPr/>
          </p:nvSpPr>
          <p:spPr>
            <a:xfrm>
              <a:off x="5727380" y="2951159"/>
              <a:ext cx="28205" cy="28206"/>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5" name="Google Shape;1625;p105"/>
            <p:cNvSpPr/>
            <p:nvPr/>
          </p:nvSpPr>
          <p:spPr>
            <a:xfrm>
              <a:off x="4268007" y="3035775"/>
              <a:ext cx="617387" cy="84616"/>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6" name="Google Shape;1626;p105"/>
            <p:cNvSpPr/>
            <p:nvPr/>
          </p:nvSpPr>
          <p:spPr>
            <a:xfrm>
              <a:off x="4912555" y="3035775"/>
              <a:ext cx="168189" cy="28205"/>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7" name="Google Shape;1627;p105"/>
            <p:cNvSpPr/>
            <p:nvPr/>
          </p:nvSpPr>
          <p:spPr>
            <a:xfrm>
              <a:off x="4071613" y="3035775"/>
              <a:ext cx="168189" cy="28205"/>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8" name="Google Shape;1628;p105"/>
            <p:cNvSpPr/>
            <p:nvPr/>
          </p:nvSpPr>
          <p:spPr>
            <a:xfrm>
              <a:off x="5418165" y="1043632"/>
              <a:ext cx="56411" cy="56411"/>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9" name="Google Shape;1629;p105"/>
            <p:cNvSpPr/>
            <p:nvPr/>
          </p:nvSpPr>
          <p:spPr>
            <a:xfrm>
              <a:off x="4576178" y="1057213"/>
              <a:ext cx="84616" cy="84616"/>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0" name="Google Shape;1630;p105"/>
            <p:cNvSpPr/>
            <p:nvPr/>
          </p:nvSpPr>
          <p:spPr>
            <a:xfrm>
              <a:off x="5580085" y="1241071"/>
              <a:ext cx="53277" cy="53277"/>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1" name="Google Shape;1631;p105"/>
            <p:cNvSpPr/>
            <p:nvPr/>
          </p:nvSpPr>
          <p:spPr>
            <a:xfrm>
              <a:off x="3937898" y="1008114"/>
              <a:ext cx="56411" cy="56411"/>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2" name="Google Shape;1632;p105"/>
            <p:cNvSpPr/>
            <p:nvPr/>
          </p:nvSpPr>
          <p:spPr>
            <a:xfrm>
              <a:off x="3492878" y="1168990"/>
              <a:ext cx="56411" cy="56411"/>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3" name="Google Shape;1633;p105"/>
            <p:cNvSpPr/>
            <p:nvPr/>
          </p:nvSpPr>
          <p:spPr>
            <a:xfrm>
              <a:off x="3569138" y="843059"/>
              <a:ext cx="78348" cy="77304"/>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4" name="Google Shape;1634;p105"/>
            <p:cNvSpPr/>
            <p:nvPr/>
          </p:nvSpPr>
          <p:spPr>
            <a:xfrm>
              <a:off x="4292034" y="827390"/>
              <a:ext cx="44920" cy="44920"/>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5" name="Google Shape;1635;p105"/>
            <p:cNvSpPr/>
            <p:nvPr/>
          </p:nvSpPr>
          <p:spPr>
            <a:xfrm>
              <a:off x="5619781" y="882756"/>
              <a:ext cx="76260" cy="75215"/>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6" name="Google Shape;1636;p105"/>
            <p:cNvSpPr/>
            <p:nvPr/>
          </p:nvSpPr>
          <p:spPr>
            <a:xfrm>
              <a:off x="5032689" y="849327"/>
              <a:ext cx="65813" cy="658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7" name="Google Shape;1637;p105"/>
            <p:cNvSpPr/>
            <p:nvPr/>
          </p:nvSpPr>
          <p:spPr>
            <a:xfrm>
              <a:off x="4880171" y="1706983"/>
              <a:ext cx="323839" cy="296679"/>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8" name="Google Shape;1638;p105"/>
            <p:cNvSpPr/>
            <p:nvPr/>
          </p:nvSpPr>
          <p:spPr>
            <a:xfrm>
              <a:off x="3969238" y="1706983"/>
              <a:ext cx="322797" cy="296679"/>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9" name="Google Shape;1639;p105"/>
            <p:cNvSpPr/>
            <p:nvPr/>
          </p:nvSpPr>
          <p:spPr>
            <a:xfrm>
              <a:off x="4288900" y="1436419"/>
              <a:ext cx="575600" cy="688422"/>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rgbClr val="F2F2F2">
                <a:alpha val="8784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640" name="Google Shape;1640;p105"/>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1" name="Google Shape;1641;p105"/>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2" name="Google Shape;1642;p105"/>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43" name="Google Shape;1643;p105"/>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644" name="Google Shape;1644;p10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Multi-use layout no dice Light SKO">
  <p:cSld name="Multi-use layout no dice Light SKO">
    <p:bg>
      <p:bgPr>
        <a:solidFill>
          <a:schemeClr val="lt1"/>
        </a:solidFill>
        <a:effectLst/>
      </p:bgPr>
    </p:bg>
    <p:spTree>
      <p:nvGrpSpPr>
        <p:cNvPr id="1" name="Shape 1645"/>
        <p:cNvGrpSpPr/>
        <p:nvPr/>
      </p:nvGrpSpPr>
      <p:grpSpPr>
        <a:xfrm>
          <a:off x="0" y="0"/>
          <a:ext cx="0" cy="0"/>
          <a:chOff x="0" y="0"/>
          <a:chExt cx="0" cy="0"/>
        </a:xfrm>
      </p:grpSpPr>
      <p:sp>
        <p:nvSpPr>
          <p:cNvPr id="1646" name="Google Shape;1646;p106"/>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dk1"/>
              </a:buClr>
              <a:buSzPts val="2700"/>
              <a:buNone/>
              <a:defRPr sz="2700" b="1" i="0" cap="none">
                <a:solidFill>
                  <a:schemeClr val="dk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7" name="Google Shape;1647;p106"/>
          <p:cNvSpPr txBox="1">
            <a:spLocks noGrp="1"/>
          </p:cNvSpPr>
          <p:nvPr>
            <p:ph type="body" idx="2"/>
          </p:nvPr>
        </p:nvSpPr>
        <p:spPr>
          <a:xfrm>
            <a:off x="285750" y="946405"/>
            <a:ext cx="8572500" cy="294900"/>
          </a:xfrm>
          <a:prstGeom prst="rect">
            <a:avLst/>
          </a:prstGeom>
          <a:noFill/>
          <a:ln>
            <a:noFill/>
          </a:ln>
        </p:spPr>
        <p:txBody>
          <a:bodyPr spcFirstLastPara="1" wrap="square" lIns="91425" tIns="45700" rIns="91425" bIns="45700" anchor="t" anchorCtr="0">
            <a:noAutofit/>
          </a:bodyPr>
          <a:lstStyle>
            <a:lvl1pPr marL="457200" lvl="0" indent="-228600" algn="ctr" rtl="0">
              <a:lnSpc>
                <a:spcPct val="90000"/>
              </a:lnSpc>
              <a:spcBef>
                <a:spcPts val="750"/>
              </a:spcBef>
              <a:spcAft>
                <a:spcPts val="0"/>
              </a:spcAft>
              <a:buClr>
                <a:srgbClr val="5B5B5B"/>
              </a:buClr>
              <a:buSzPts val="1600"/>
              <a:buNone/>
              <a:defRPr sz="1600">
                <a:solidFill>
                  <a:srgbClr val="5B5B5B"/>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648" name="Google Shape;1648;p106"/>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rgbClr val="92929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49" name="Google Shape;1649;p106"/>
          <p:cNvSpPr/>
          <p:nvPr/>
        </p:nvSpPr>
        <p:spPr>
          <a:xfrm>
            <a:off x="345195"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650" name="Google Shape;1650;p106"/>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rgbClr val="929292"/>
                </a:solidFill>
                <a:latin typeface="Arial"/>
                <a:ea typeface="Arial"/>
                <a:cs typeface="Arial"/>
                <a:sym typeface="Arial"/>
              </a:rPr>
              <a:t>© 2019 Snowflake Computing Inc. All Rights Reserved</a:t>
            </a:r>
            <a:endParaRPr sz="600" b="0" i="0" u="none" strike="noStrike" cap="none">
              <a:solidFill>
                <a:srgbClr val="929292"/>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hank You SKO">
  <p:cSld name="Thank You SKO">
    <p:spTree>
      <p:nvGrpSpPr>
        <p:cNvPr id="1" name="Shape 1651"/>
        <p:cNvGrpSpPr/>
        <p:nvPr/>
      </p:nvGrpSpPr>
      <p:grpSpPr>
        <a:xfrm>
          <a:off x="0" y="0"/>
          <a:ext cx="0" cy="0"/>
          <a:chOff x="0" y="0"/>
          <a:chExt cx="0" cy="0"/>
        </a:xfrm>
      </p:grpSpPr>
      <p:sp>
        <p:nvSpPr>
          <p:cNvPr id="1652" name="Google Shape;1652;p107"/>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dk1"/>
              </a:solidFill>
              <a:latin typeface="Arial"/>
              <a:ea typeface="Arial"/>
              <a:cs typeface="Arial"/>
              <a:sym typeface="Arial"/>
            </a:endParaRPr>
          </a:p>
        </p:txBody>
      </p:sp>
      <p:grpSp>
        <p:nvGrpSpPr>
          <p:cNvPr id="1653" name="Google Shape;1653;p107"/>
          <p:cNvGrpSpPr/>
          <p:nvPr/>
        </p:nvGrpSpPr>
        <p:grpSpPr>
          <a:xfrm>
            <a:off x="3539438" y="2909701"/>
            <a:ext cx="2065297" cy="1737456"/>
            <a:chOff x="1689100" y="11113"/>
            <a:chExt cx="6740525" cy="5670548"/>
          </a:xfrm>
        </p:grpSpPr>
        <p:sp>
          <p:nvSpPr>
            <p:cNvPr id="1654" name="Google Shape;1654;p107"/>
            <p:cNvSpPr/>
            <p:nvPr/>
          </p:nvSpPr>
          <p:spPr>
            <a:xfrm>
              <a:off x="3275013" y="3238500"/>
              <a:ext cx="42862" cy="42863"/>
            </a:xfrm>
            <a:custGeom>
              <a:avLst/>
              <a:gdLst/>
              <a:ahLst/>
              <a:cxnLst/>
              <a:rect l="l" t="t" r="r" b="b"/>
              <a:pathLst>
                <a:path w="119" h="120" extrusionOk="0">
                  <a:moveTo>
                    <a:pt x="118" y="59"/>
                  </a:moveTo>
                  <a:cubicBezTo>
                    <a:pt x="118" y="70"/>
                    <a:pt x="115" y="80"/>
                    <a:pt x="110" y="89"/>
                  </a:cubicBezTo>
                  <a:cubicBezTo>
                    <a:pt x="104" y="99"/>
                    <a:pt x="97" y="106"/>
                    <a:pt x="88" y="111"/>
                  </a:cubicBezTo>
                  <a:cubicBezTo>
                    <a:pt x="78" y="117"/>
                    <a:pt x="70" y="119"/>
                    <a:pt x="59" y="119"/>
                  </a:cubicBezTo>
                  <a:cubicBezTo>
                    <a:pt x="48" y="119"/>
                    <a:pt x="38" y="117"/>
                    <a:pt x="29" y="111"/>
                  </a:cubicBezTo>
                  <a:cubicBezTo>
                    <a:pt x="19" y="106"/>
                    <a:pt x="13" y="99"/>
                    <a:pt x="8" y="89"/>
                  </a:cubicBezTo>
                  <a:cubicBezTo>
                    <a:pt x="2" y="80"/>
                    <a:pt x="0" y="70"/>
                    <a:pt x="0" y="59"/>
                  </a:cubicBezTo>
                  <a:cubicBezTo>
                    <a:pt x="0" y="49"/>
                    <a:pt x="2" y="40"/>
                    <a:pt x="8" y="30"/>
                  </a:cubicBezTo>
                  <a:cubicBezTo>
                    <a:pt x="13" y="21"/>
                    <a:pt x="19" y="14"/>
                    <a:pt x="29" y="8"/>
                  </a:cubicBezTo>
                  <a:cubicBezTo>
                    <a:pt x="38" y="3"/>
                    <a:pt x="48" y="0"/>
                    <a:pt x="59" y="0"/>
                  </a:cubicBezTo>
                  <a:cubicBezTo>
                    <a:pt x="70" y="0"/>
                    <a:pt x="78" y="3"/>
                    <a:pt x="88" y="8"/>
                  </a:cubicBezTo>
                  <a:cubicBezTo>
                    <a:pt x="97" y="14"/>
                    <a:pt x="104" y="21"/>
                    <a:pt x="110" y="30"/>
                  </a:cubicBezTo>
                  <a:cubicBezTo>
                    <a:pt x="115"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5" name="Google Shape;1655;p107"/>
            <p:cNvSpPr/>
            <p:nvPr/>
          </p:nvSpPr>
          <p:spPr>
            <a:xfrm>
              <a:off x="5556250" y="552450"/>
              <a:ext cx="874715" cy="1322392"/>
            </a:xfrm>
            <a:custGeom>
              <a:avLst/>
              <a:gdLst/>
              <a:ahLst/>
              <a:cxnLst/>
              <a:rect l="l" t="t" r="r" b="b"/>
              <a:pathLst>
                <a:path w="2430" h="3674" extrusionOk="0">
                  <a:moveTo>
                    <a:pt x="118" y="177"/>
                  </a:moveTo>
                  <a:lnTo>
                    <a:pt x="118" y="177"/>
                  </a:lnTo>
                  <a:lnTo>
                    <a:pt x="118" y="177"/>
                  </a:lnTo>
                  <a:cubicBezTo>
                    <a:pt x="118" y="166"/>
                    <a:pt x="121" y="157"/>
                    <a:pt x="126" y="148"/>
                  </a:cubicBezTo>
                  <a:cubicBezTo>
                    <a:pt x="132" y="138"/>
                    <a:pt x="139" y="131"/>
                    <a:pt x="148" y="126"/>
                  </a:cubicBezTo>
                  <a:cubicBezTo>
                    <a:pt x="158" y="121"/>
                    <a:pt x="166" y="118"/>
                    <a:pt x="177" y="118"/>
                  </a:cubicBezTo>
                  <a:lnTo>
                    <a:pt x="178" y="118"/>
                  </a:lnTo>
                  <a:lnTo>
                    <a:pt x="2251" y="118"/>
                  </a:lnTo>
                  <a:lnTo>
                    <a:pt x="2251" y="118"/>
                  </a:lnTo>
                  <a:lnTo>
                    <a:pt x="2251" y="118"/>
                  </a:lnTo>
                  <a:cubicBezTo>
                    <a:pt x="2262" y="118"/>
                    <a:pt x="2272" y="121"/>
                    <a:pt x="2281" y="126"/>
                  </a:cubicBezTo>
                  <a:cubicBezTo>
                    <a:pt x="2291" y="131"/>
                    <a:pt x="2297" y="138"/>
                    <a:pt x="2302" y="148"/>
                  </a:cubicBezTo>
                  <a:cubicBezTo>
                    <a:pt x="2308" y="157"/>
                    <a:pt x="2310" y="166"/>
                    <a:pt x="2310" y="177"/>
                  </a:cubicBezTo>
                  <a:lnTo>
                    <a:pt x="2310" y="177"/>
                  </a:lnTo>
                  <a:lnTo>
                    <a:pt x="2310" y="3495"/>
                  </a:lnTo>
                  <a:lnTo>
                    <a:pt x="2310" y="3495"/>
                  </a:lnTo>
                  <a:cubicBezTo>
                    <a:pt x="2310" y="3505"/>
                    <a:pt x="2308" y="3514"/>
                    <a:pt x="2302" y="3524"/>
                  </a:cubicBezTo>
                  <a:cubicBezTo>
                    <a:pt x="2297" y="3533"/>
                    <a:pt x="2291" y="3540"/>
                    <a:pt x="2281" y="3546"/>
                  </a:cubicBezTo>
                  <a:cubicBezTo>
                    <a:pt x="2272" y="3551"/>
                    <a:pt x="2262" y="3554"/>
                    <a:pt x="2251" y="3554"/>
                  </a:cubicBezTo>
                  <a:lnTo>
                    <a:pt x="2251" y="3554"/>
                  </a:lnTo>
                  <a:lnTo>
                    <a:pt x="2192" y="3554"/>
                  </a:lnTo>
                  <a:lnTo>
                    <a:pt x="2192" y="3673"/>
                  </a:lnTo>
                  <a:lnTo>
                    <a:pt x="2251" y="3673"/>
                  </a:lnTo>
                  <a:lnTo>
                    <a:pt x="2251" y="3673"/>
                  </a:lnTo>
                  <a:cubicBezTo>
                    <a:pt x="2284" y="3673"/>
                    <a:pt x="2312" y="3665"/>
                    <a:pt x="2340" y="3649"/>
                  </a:cubicBezTo>
                  <a:cubicBezTo>
                    <a:pt x="2369" y="3632"/>
                    <a:pt x="2389" y="3612"/>
                    <a:pt x="2405" y="3584"/>
                  </a:cubicBezTo>
                  <a:cubicBezTo>
                    <a:pt x="2422" y="3555"/>
                    <a:pt x="2429" y="3527"/>
                    <a:pt x="2429" y="3495"/>
                  </a:cubicBezTo>
                  <a:lnTo>
                    <a:pt x="2429" y="3495"/>
                  </a:lnTo>
                  <a:lnTo>
                    <a:pt x="2429" y="177"/>
                  </a:lnTo>
                  <a:lnTo>
                    <a:pt x="2429" y="177"/>
                  </a:lnTo>
                  <a:lnTo>
                    <a:pt x="2429" y="177"/>
                  </a:lnTo>
                  <a:cubicBezTo>
                    <a:pt x="2429" y="145"/>
                    <a:pt x="2421" y="116"/>
                    <a:pt x="2405" y="88"/>
                  </a:cubicBezTo>
                  <a:cubicBezTo>
                    <a:pt x="2389" y="59"/>
                    <a:pt x="2369" y="40"/>
                    <a:pt x="2340" y="23"/>
                  </a:cubicBezTo>
                  <a:cubicBezTo>
                    <a:pt x="2313" y="7"/>
                    <a:pt x="2284" y="0"/>
                    <a:pt x="2251" y="0"/>
                  </a:cubicBezTo>
                  <a:lnTo>
                    <a:pt x="178" y="0"/>
                  </a:lnTo>
                  <a:lnTo>
                    <a:pt x="178" y="0"/>
                  </a:lnTo>
                  <a:lnTo>
                    <a:pt x="178" y="0"/>
                  </a:lnTo>
                  <a:cubicBezTo>
                    <a:pt x="145" y="0"/>
                    <a:pt x="118" y="7"/>
                    <a:pt x="89" y="24"/>
                  </a:cubicBezTo>
                  <a:cubicBezTo>
                    <a:pt x="61" y="40"/>
                    <a:pt x="40" y="60"/>
                    <a:pt x="23" y="89"/>
                  </a:cubicBezTo>
                  <a:cubicBezTo>
                    <a:pt x="7" y="117"/>
                    <a:pt x="0" y="145"/>
                    <a:pt x="0" y="177"/>
                  </a:cubicBezTo>
                  <a:lnTo>
                    <a:pt x="0" y="236"/>
                  </a:lnTo>
                  <a:lnTo>
                    <a:pt x="118" y="236"/>
                  </a:lnTo>
                  <a:lnTo>
                    <a:pt x="118" y="177"/>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6" name="Google Shape;1656;p107"/>
            <p:cNvSpPr/>
            <p:nvPr/>
          </p:nvSpPr>
          <p:spPr>
            <a:xfrm>
              <a:off x="5427663" y="681038"/>
              <a:ext cx="874715" cy="1322383"/>
            </a:xfrm>
            <a:custGeom>
              <a:avLst/>
              <a:gdLst/>
              <a:ahLst/>
              <a:cxnLst/>
              <a:rect l="l" t="t" r="r" b="b"/>
              <a:pathLst>
                <a:path w="2430" h="3674" extrusionOk="0">
                  <a:moveTo>
                    <a:pt x="119" y="178"/>
                  </a:moveTo>
                  <a:lnTo>
                    <a:pt x="119" y="178"/>
                  </a:lnTo>
                  <a:cubicBezTo>
                    <a:pt x="119" y="167"/>
                    <a:pt x="122" y="158"/>
                    <a:pt x="127" y="148"/>
                  </a:cubicBezTo>
                  <a:cubicBezTo>
                    <a:pt x="133" y="139"/>
                    <a:pt x="139" y="132"/>
                    <a:pt x="149" y="126"/>
                  </a:cubicBezTo>
                  <a:cubicBezTo>
                    <a:pt x="158" y="121"/>
                    <a:pt x="167" y="118"/>
                    <a:pt x="178" y="118"/>
                  </a:cubicBezTo>
                  <a:lnTo>
                    <a:pt x="2251" y="118"/>
                  </a:lnTo>
                  <a:lnTo>
                    <a:pt x="2251" y="118"/>
                  </a:lnTo>
                  <a:lnTo>
                    <a:pt x="2251" y="118"/>
                  </a:lnTo>
                  <a:cubicBezTo>
                    <a:pt x="2262" y="118"/>
                    <a:pt x="2272" y="120"/>
                    <a:pt x="2281" y="126"/>
                  </a:cubicBezTo>
                  <a:cubicBezTo>
                    <a:pt x="2291" y="131"/>
                    <a:pt x="2298" y="138"/>
                    <a:pt x="2303" y="148"/>
                  </a:cubicBezTo>
                  <a:cubicBezTo>
                    <a:pt x="2309" y="157"/>
                    <a:pt x="2310" y="167"/>
                    <a:pt x="2310" y="178"/>
                  </a:cubicBezTo>
                  <a:lnTo>
                    <a:pt x="2310" y="178"/>
                  </a:lnTo>
                  <a:lnTo>
                    <a:pt x="2310" y="3495"/>
                  </a:lnTo>
                  <a:lnTo>
                    <a:pt x="2310" y="3495"/>
                  </a:lnTo>
                  <a:cubicBezTo>
                    <a:pt x="2310" y="3506"/>
                    <a:pt x="2309" y="3516"/>
                    <a:pt x="2303" y="3525"/>
                  </a:cubicBezTo>
                  <a:cubicBezTo>
                    <a:pt x="2298" y="3534"/>
                    <a:pt x="2291" y="3541"/>
                    <a:pt x="2281" y="3547"/>
                  </a:cubicBezTo>
                  <a:cubicBezTo>
                    <a:pt x="2272" y="3552"/>
                    <a:pt x="2262" y="3555"/>
                    <a:pt x="2251" y="3555"/>
                  </a:cubicBezTo>
                  <a:lnTo>
                    <a:pt x="2251" y="3555"/>
                  </a:lnTo>
                  <a:lnTo>
                    <a:pt x="2192" y="3555"/>
                  </a:lnTo>
                  <a:lnTo>
                    <a:pt x="2192" y="3673"/>
                  </a:lnTo>
                  <a:lnTo>
                    <a:pt x="2251" y="3673"/>
                  </a:lnTo>
                  <a:lnTo>
                    <a:pt x="2251" y="3673"/>
                  </a:lnTo>
                  <a:lnTo>
                    <a:pt x="2251" y="3673"/>
                  </a:lnTo>
                  <a:cubicBezTo>
                    <a:pt x="2284" y="3673"/>
                    <a:pt x="2312" y="3665"/>
                    <a:pt x="2340" y="3649"/>
                  </a:cubicBezTo>
                  <a:cubicBezTo>
                    <a:pt x="2369" y="3632"/>
                    <a:pt x="2390" y="3612"/>
                    <a:pt x="2406" y="3584"/>
                  </a:cubicBezTo>
                  <a:cubicBezTo>
                    <a:pt x="2423" y="3556"/>
                    <a:pt x="2429" y="3528"/>
                    <a:pt x="2429" y="3495"/>
                  </a:cubicBezTo>
                  <a:lnTo>
                    <a:pt x="2429" y="178"/>
                  </a:lnTo>
                  <a:lnTo>
                    <a:pt x="2429" y="178"/>
                  </a:lnTo>
                  <a:cubicBezTo>
                    <a:pt x="2429" y="145"/>
                    <a:pt x="2423" y="117"/>
                    <a:pt x="2406" y="89"/>
                  </a:cubicBezTo>
                  <a:cubicBezTo>
                    <a:pt x="2390" y="61"/>
                    <a:pt x="2369" y="40"/>
                    <a:pt x="2340" y="24"/>
                  </a:cubicBezTo>
                  <a:cubicBezTo>
                    <a:pt x="2312" y="7"/>
                    <a:pt x="2284" y="0"/>
                    <a:pt x="2251" y="0"/>
                  </a:cubicBezTo>
                  <a:lnTo>
                    <a:pt x="2251" y="0"/>
                  </a:lnTo>
                  <a:lnTo>
                    <a:pt x="178" y="0"/>
                  </a:lnTo>
                  <a:lnTo>
                    <a:pt x="178" y="0"/>
                  </a:lnTo>
                  <a:lnTo>
                    <a:pt x="178" y="0"/>
                  </a:lnTo>
                  <a:cubicBezTo>
                    <a:pt x="145" y="0"/>
                    <a:pt x="117" y="7"/>
                    <a:pt x="89" y="24"/>
                  </a:cubicBezTo>
                  <a:cubicBezTo>
                    <a:pt x="61" y="40"/>
                    <a:pt x="40" y="60"/>
                    <a:pt x="24" y="89"/>
                  </a:cubicBezTo>
                  <a:cubicBezTo>
                    <a:pt x="8" y="117"/>
                    <a:pt x="0" y="145"/>
                    <a:pt x="0" y="178"/>
                  </a:cubicBezTo>
                  <a:lnTo>
                    <a:pt x="0" y="237"/>
                  </a:lnTo>
                  <a:lnTo>
                    <a:pt x="119" y="237"/>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7" name="Google Shape;1657;p107"/>
            <p:cNvSpPr/>
            <p:nvPr/>
          </p:nvSpPr>
          <p:spPr>
            <a:xfrm>
              <a:off x="3700463" y="552450"/>
              <a:ext cx="874713" cy="1322392"/>
            </a:xfrm>
            <a:custGeom>
              <a:avLst/>
              <a:gdLst/>
              <a:ahLst/>
              <a:cxnLst/>
              <a:rect l="l" t="t" r="r" b="b"/>
              <a:pathLst>
                <a:path w="2429" h="3674" extrusionOk="0">
                  <a:moveTo>
                    <a:pt x="177" y="3673"/>
                  </a:moveTo>
                  <a:lnTo>
                    <a:pt x="237" y="3673"/>
                  </a:lnTo>
                  <a:lnTo>
                    <a:pt x="237" y="3554"/>
                  </a:lnTo>
                  <a:lnTo>
                    <a:pt x="177" y="3554"/>
                  </a:lnTo>
                  <a:lnTo>
                    <a:pt x="177" y="3554"/>
                  </a:lnTo>
                  <a:cubicBezTo>
                    <a:pt x="167" y="3554"/>
                    <a:pt x="157" y="3551"/>
                    <a:pt x="148" y="3546"/>
                  </a:cubicBezTo>
                  <a:cubicBezTo>
                    <a:pt x="138" y="3540"/>
                    <a:pt x="131" y="3533"/>
                    <a:pt x="126" y="3524"/>
                  </a:cubicBezTo>
                  <a:cubicBezTo>
                    <a:pt x="120" y="3514"/>
                    <a:pt x="118" y="3505"/>
                    <a:pt x="118" y="3495"/>
                  </a:cubicBezTo>
                  <a:lnTo>
                    <a:pt x="118" y="177"/>
                  </a:lnTo>
                  <a:lnTo>
                    <a:pt x="118" y="177"/>
                  </a:lnTo>
                  <a:cubicBezTo>
                    <a:pt x="118" y="166"/>
                    <a:pt x="121" y="157"/>
                    <a:pt x="126" y="148"/>
                  </a:cubicBezTo>
                  <a:cubicBezTo>
                    <a:pt x="132" y="138"/>
                    <a:pt x="138" y="131"/>
                    <a:pt x="148" y="126"/>
                  </a:cubicBezTo>
                  <a:cubicBezTo>
                    <a:pt x="157" y="121"/>
                    <a:pt x="167" y="118"/>
                    <a:pt x="177" y="118"/>
                  </a:cubicBezTo>
                  <a:lnTo>
                    <a:pt x="2251" y="118"/>
                  </a:lnTo>
                  <a:lnTo>
                    <a:pt x="2251" y="118"/>
                  </a:lnTo>
                  <a:lnTo>
                    <a:pt x="2251" y="118"/>
                  </a:lnTo>
                  <a:cubicBezTo>
                    <a:pt x="2262" y="118"/>
                    <a:pt x="2271" y="121"/>
                    <a:pt x="2281" y="126"/>
                  </a:cubicBezTo>
                  <a:cubicBezTo>
                    <a:pt x="2290" y="131"/>
                    <a:pt x="2296" y="137"/>
                    <a:pt x="2302" y="147"/>
                  </a:cubicBezTo>
                  <a:cubicBezTo>
                    <a:pt x="2307" y="156"/>
                    <a:pt x="2310" y="166"/>
                    <a:pt x="2310" y="177"/>
                  </a:cubicBezTo>
                  <a:lnTo>
                    <a:pt x="2310" y="177"/>
                  </a:lnTo>
                  <a:lnTo>
                    <a:pt x="2310" y="236"/>
                  </a:lnTo>
                  <a:lnTo>
                    <a:pt x="2428" y="236"/>
                  </a:lnTo>
                  <a:lnTo>
                    <a:pt x="2428" y="177"/>
                  </a:lnTo>
                  <a:lnTo>
                    <a:pt x="2428" y="177"/>
                  </a:lnTo>
                  <a:lnTo>
                    <a:pt x="2428" y="177"/>
                  </a:lnTo>
                  <a:cubicBezTo>
                    <a:pt x="2428" y="145"/>
                    <a:pt x="2421" y="116"/>
                    <a:pt x="2405" y="88"/>
                  </a:cubicBezTo>
                  <a:cubicBezTo>
                    <a:pt x="2388" y="59"/>
                    <a:pt x="2368" y="39"/>
                    <a:pt x="2340" y="23"/>
                  </a:cubicBezTo>
                  <a:cubicBezTo>
                    <a:pt x="2311" y="6"/>
                    <a:pt x="2284" y="0"/>
                    <a:pt x="2251" y="0"/>
                  </a:cubicBezTo>
                  <a:lnTo>
                    <a:pt x="2251" y="0"/>
                  </a:lnTo>
                  <a:lnTo>
                    <a:pt x="177" y="0"/>
                  </a:lnTo>
                  <a:lnTo>
                    <a:pt x="177" y="0"/>
                  </a:lnTo>
                  <a:lnTo>
                    <a:pt x="177" y="0"/>
                  </a:lnTo>
                  <a:cubicBezTo>
                    <a:pt x="145" y="0"/>
                    <a:pt x="117" y="6"/>
                    <a:pt x="89" y="23"/>
                  </a:cubicBezTo>
                  <a:cubicBezTo>
                    <a:pt x="60" y="39"/>
                    <a:pt x="40" y="59"/>
                    <a:pt x="24" y="88"/>
                  </a:cubicBezTo>
                  <a:cubicBezTo>
                    <a:pt x="7" y="116"/>
                    <a:pt x="0" y="145"/>
                    <a:pt x="0" y="177"/>
                  </a:cubicBezTo>
                  <a:lnTo>
                    <a:pt x="0" y="3495"/>
                  </a:lnTo>
                  <a:lnTo>
                    <a:pt x="0" y="3495"/>
                  </a:lnTo>
                  <a:lnTo>
                    <a:pt x="0" y="3495"/>
                  </a:lnTo>
                  <a:cubicBezTo>
                    <a:pt x="0" y="3527"/>
                    <a:pt x="7" y="3555"/>
                    <a:pt x="24" y="3584"/>
                  </a:cubicBezTo>
                  <a:cubicBezTo>
                    <a:pt x="40" y="3612"/>
                    <a:pt x="60" y="3632"/>
                    <a:pt x="89" y="3649"/>
                  </a:cubicBezTo>
                  <a:cubicBezTo>
                    <a:pt x="116" y="3665"/>
                    <a:pt x="145" y="3673"/>
                    <a:pt x="177" y="367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8" name="Google Shape;1658;p107"/>
            <p:cNvSpPr/>
            <p:nvPr/>
          </p:nvSpPr>
          <p:spPr>
            <a:xfrm>
              <a:off x="3829050" y="681038"/>
              <a:ext cx="874715" cy="1322383"/>
            </a:xfrm>
            <a:custGeom>
              <a:avLst/>
              <a:gdLst/>
              <a:ahLst/>
              <a:cxnLst/>
              <a:rect l="l" t="t" r="r" b="b"/>
              <a:pathLst>
                <a:path w="2430" h="3674" extrusionOk="0">
                  <a:moveTo>
                    <a:pt x="0" y="178"/>
                  </a:moveTo>
                  <a:lnTo>
                    <a:pt x="0" y="3495"/>
                  </a:lnTo>
                  <a:lnTo>
                    <a:pt x="0" y="3495"/>
                  </a:lnTo>
                  <a:lnTo>
                    <a:pt x="0" y="3495"/>
                  </a:lnTo>
                  <a:cubicBezTo>
                    <a:pt x="0" y="3528"/>
                    <a:pt x="8" y="3556"/>
                    <a:pt x="24" y="3584"/>
                  </a:cubicBezTo>
                  <a:cubicBezTo>
                    <a:pt x="40" y="3612"/>
                    <a:pt x="61" y="3632"/>
                    <a:pt x="89" y="3649"/>
                  </a:cubicBezTo>
                  <a:cubicBezTo>
                    <a:pt x="117" y="3665"/>
                    <a:pt x="145" y="3673"/>
                    <a:pt x="178" y="3673"/>
                  </a:cubicBezTo>
                  <a:lnTo>
                    <a:pt x="178" y="3673"/>
                  </a:lnTo>
                  <a:lnTo>
                    <a:pt x="237" y="3673"/>
                  </a:lnTo>
                  <a:lnTo>
                    <a:pt x="237" y="3555"/>
                  </a:lnTo>
                  <a:lnTo>
                    <a:pt x="178" y="3555"/>
                  </a:lnTo>
                  <a:lnTo>
                    <a:pt x="178" y="3555"/>
                  </a:lnTo>
                  <a:cubicBezTo>
                    <a:pt x="167" y="3554"/>
                    <a:pt x="157" y="3552"/>
                    <a:pt x="148" y="3547"/>
                  </a:cubicBezTo>
                  <a:cubicBezTo>
                    <a:pt x="138" y="3541"/>
                    <a:pt x="132" y="3534"/>
                    <a:pt x="127" y="3525"/>
                  </a:cubicBezTo>
                  <a:cubicBezTo>
                    <a:pt x="121" y="3515"/>
                    <a:pt x="119" y="3506"/>
                    <a:pt x="119" y="3495"/>
                  </a:cubicBezTo>
                  <a:lnTo>
                    <a:pt x="119" y="178"/>
                  </a:lnTo>
                  <a:lnTo>
                    <a:pt x="119" y="178"/>
                  </a:lnTo>
                  <a:cubicBezTo>
                    <a:pt x="119" y="167"/>
                    <a:pt x="121" y="158"/>
                    <a:pt x="127" y="148"/>
                  </a:cubicBezTo>
                  <a:cubicBezTo>
                    <a:pt x="132" y="139"/>
                    <a:pt x="138" y="131"/>
                    <a:pt x="148" y="126"/>
                  </a:cubicBezTo>
                  <a:cubicBezTo>
                    <a:pt x="157" y="120"/>
                    <a:pt x="167" y="118"/>
                    <a:pt x="178" y="118"/>
                  </a:cubicBezTo>
                  <a:lnTo>
                    <a:pt x="2252" y="118"/>
                  </a:lnTo>
                  <a:lnTo>
                    <a:pt x="2252" y="118"/>
                  </a:lnTo>
                  <a:cubicBezTo>
                    <a:pt x="2262" y="118"/>
                    <a:pt x="2272" y="121"/>
                    <a:pt x="2281" y="126"/>
                  </a:cubicBezTo>
                  <a:cubicBezTo>
                    <a:pt x="2290" y="132"/>
                    <a:pt x="2297" y="139"/>
                    <a:pt x="2303" y="148"/>
                  </a:cubicBezTo>
                  <a:cubicBezTo>
                    <a:pt x="2308" y="158"/>
                    <a:pt x="2311" y="167"/>
                    <a:pt x="2311" y="178"/>
                  </a:cubicBezTo>
                  <a:lnTo>
                    <a:pt x="2311" y="237"/>
                  </a:lnTo>
                  <a:lnTo>
                    <a:pt x="2429" y="237"/>
                  </a:lnTo>
                  <a:lnTo>
                    <a:pt x="2429" y="178"/>
                  </a:lnTo>
                  <a:lnTo>
                    <a:pt x="2429" y="178"/>
                  </a:lnTo>
                  <a:lnTo>
                    <a:pt x="2429" y="178"/>
                  </a:lnTo>
                  <a:cubicBezTo>
                    <a:pt x="2429" y="145"/>
                    <a:pt x="2421" y="117"/>
                    <a:pt x="2405" y="89"/>
                  </a:cubicBezTo>
                  <a:cubicBezTo>
                    <a:pt x="2388" y="60"/>
                    <a:pt x="2368" y="40"/>
                    <a:pt x="2340" y="24"/>
                  </a:cubicBezTo>
                  <a:cubicBezTo>
                    <a:pt x="2311" y="7"/>
                    <a:pt x="2284" y="0"/>
                    <a:pt x="2252" y="0"/>
                  </a:cubicBezTo>
                  <a:lnTo>
                    <a:pt x="2252" y="0"/>
                  </a:lnTo>
                  <a:lnTo>
                    <a:pt x="178" y="0"/>
                  </a:lnTo>
                  <a:lnTo>
                    <a:pt x="178" y="0"/>
                  </a:lnTo>
                  <a:lnTo>
                    <a:pt x="178" y="0"/>
                  </a:lnTo>
                  <a:cubicBezTo>
                    <a:pt x="145" y="0"/>
                    <a:pt x="117" y="7"/>
                    <a:pt x="89" y="24"/>
                  </a:cubicBezTo>
                  <a:cubicBezTo>
                    <a:pt x="61" y="40"/>
                    <a:pt x="40" y="60"/>
                    <a:pt x="24" y="89"/>
                  </a:cubicBezTo>
                  <a:cubicBezTo>
                    <a:pt x="8" y="117"/>
                    <a:pt x="0" y="145"/>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9" name="Google Shape;1659;p107"/>
            <p:cNvSpPr/>
            <p:nvPr/>
          </p:nvSpPr>
          <p:spPr>
            <a:xfrm>
              <a:off x="4787900" y="1319213"/>
              <a:ext cx="555627" cy="555624"/>
            </a:xfrm>
            <a:custGeom>
              <a:avLst/>
              <a:gdLst/>
              <a:ahLst/>
              <a:cxnLst/>
              <a:rect l="l" t="t" r="r" b="b"/>
              <a:pathLst>
                <a:path w="1543" h="1544" extrusionOk="0">
                  <a:moveTo>
                    <a:pt x="729" y="1525"/>
                  </a:moveTo>
                  <a:lnTo>
                    <a:pt x="729" y="1525"/>
                  </a:lnTo>
                  <a:cubicBezTo>
                    <a:pt x="733" y="1529"/>
                    <a:pt x="736" y="1532"/>
                    <a:pt x="742" y="1535"/>
                  </a:cubicBezTo>
                  <a:cubicBezTo>
                    <a:pt x="750" y="1540"/>
                    <a:pt x="759" y="1543"/>
                    <a:pt x="770" y="1543"/>
                  </a:cubicBezTo>
                  <a:lnTo>
                    <a:pt x="770" y="1543"/>
                  </a:lnTo>
                  <a:lnTo>
                    <a:pt x="770" y="1543"/>
                  </a:lnTo>
                  <a:lnTo>
                    <a:pt x="770" y="1543"/>
                  </a:lnTo>
                  <a:cubicBezTo>
                    <a:pt x="781" y="1543"/>
                    <a:pt x="791" y="1540"/>
                    <a:pt x="799" y="1535"/>
                  </a:cubicBezTo>
                  <a:cubicBezTo>
                    <a:pt x="805" y="1532"/>
                    <a:pt x="808" y="1529"/>
                    <a:pt x="812" y="1525"/>
                  </a:cubicBezTo>
                  <a:lnTo>
                    <a:pt x="1524" y="813"/>
                  </a:lnTo>
                  <a:lnTo>
                    <a:pt x="1524" y="813"/>
                  </a:lnTo>
                  <a:cubicBezTo>
                    <a:pt x="1528" y="809"/>
                    <a:pt x="1532" y="805"/>
                    <a:pt x="1534" y="801"/>
                  </a:cubicBezTo>
                  <a:cubicBezTo>
                    <a:pt x="1540" y="791"/>
                    <a:pt x="1542" y="782"/>
                    <a:pt x="1542" y="771"/>
                  </a:cubicBezTo>
                  <a:cubicBezTo>
                    <a:pt x="1542" y="760"/>
                    <a:pt x="1540" y="751"/>
                    <a:pt x="1534" y="742"/>
                  </a:cubicBezTo>
                  <a:cubicBezTo>
                    <a:pt x="1532" y="737"/>
                    <a:pt x="1528" y="733"/>
                    <a:pt x="1524" y="729"/>
                  </a:cubicBezTo>
                  <a:lnTo>
                    <a:pt x="812" y="17"/>
                  </a:lnTo>
                  <a:lnTo>
                    <a:pt x="812" y="17"/>
                  </a:lnTo>
                  <a:cubicBezTo>
                    <a:pt x="808" y="13"/>
                    <a:pt x="805" y="10"/>
                    <a:pt x="800" y="8"/>
                  </a:cubicBezTo>
                  <a:cubicBezTo>
                    <a:pt x="791" y="2"/>
                    <a:pt x="781" y="0"/>
                    <a:pt x="770" y="0"/>
                  </a:cubicBezTo>
                  <a:cubicBezTo>
                    <a:pt x="759" y="0"/>
                    <a:pt x="750" y="2"/>
                    <a:pt x="741" y="8"/>
                  </a:cubicBezTo>
                  <a:cubicBezTo>
                    <a:pt x="736" y="10"/>
                    <a:pt x="733" y="13"/>
                    <a:pt x="729" y="17"/>
                  </a:cubicBezTo>
                  <a:lnTo>
                    <a:pt x="17" y="729"/>
                  </a:lnTo>
                  <a:lnTo>
                    <a:pt x="17" y="729"/>
                  </a:lnTo>
                  <a:cubicBezTo>
                    <a:pt x="13" y="733"/>
                    <a:pt x="10" y="737"/>
                    <a:pt x="8" y="741"/>
                  </a:cubicBezTo>
                  <a:cubicBezTo>
                    <a:pt x="1" y="751"/>
                    <a:pt x="0" y="760"/>
                    <a:pt x="0" y="771"/>
                  </a:cubicBezTo>
                  <a:cubicBezTo>
                    <a:pt x="0" y="782"/>
                    <a:pt x="2" y="792"/>
                    <a:pt x="8" y="801"/>
                  </a:cubicBezTo>
                  <a:cubicBezTo>
                    <a:pt x="11" y="806"/>
                    <a:pt x="13" y="809"/>
                    <a:pt x="17" y="813"/>
                  </a:cubicBezTo>
                  <a:lnTo>
                    <a:pt x="729" y="1525"/>
                  </a:lnTo>
                  <a:close/>
                  <a:moveTo>
                    <a:pt x="770" y="143"/>
                  </a:moveTo>
                  <a:lnTo>
                    <a:pt x="1399" y="771"/>
                  </a:lnTo>
                  <a:lnTo>
                    <a:pt x="770" y="1400"/>
                  </a:lnTo>
                  <a:lnTo>
                    <a:pt x="143" y="771"/>
                  </a:lnTo>
                  <a:lnTo>
                    <a:pt x="770" y="14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0" name="Google Shape;1660;p107"/>
            <p:cNvSpPr/>
            <p:nvPr/>
          </p:nvSpPr>
          <p:spPr>
            <a:xfrm>
              <a:off x="4719638" y="1019175"/>
              <a:ext cx="138112" cy="161925"/>
            </a:xfrm>
            <a:custGeom>
              <a:avLst/>
              <a:gdLst/>
              <a:ahLst/>
              <a:cxnLst/>
              <a:rect l="l" t="t" r="r" b="b"/>
              <a:pathLst>
                <a:path w="384" h="450" extrusionOk="0">
                  <a:moveTo>
                    <a:pt x="294" y="393"/>
                  </a:moveTo>
                  <a:lnTo>
                    <a:pt x="303" y="416"/>
                  </a:lnTo>
                  <a:lnTo>
                    <a:pt x="303" y="416"/>
                  </a:lnTo>
                  <a:cubicBezTo>
                    <a:pt x="306" y="422"/>
                    <a:pt x="307" y="426"/>
                    <a:pt x="311" y="432"/>
                  </a:cubicBezTo>
                  <a:cubicBezTo>
                    <a:pt x="311" y="433"/>
                    <a:pt x="313" y="434"/>
                    <a:pt x="313" y="435"/>
                  </a:cubicBezTo>
                  <a:lnTo>
                    <a:pt x="313" y="435"/>
                  </a:lnTo>
                  <a:cubicBezTo>
                    <a:pt x="317" y="440"/>
                    <a:pt x="321" y="443"/>
                    <a:pt x="325" y="446"/>
                  </a:cubicBezTo>
                  <a:lnTo>
                    <a:pt x="325" y="446"/>
                  </a:lnTo>
                  <a:cubicBezTo>
                    <a:pt x="331" y="448"/>
                    <a:pt x="336" y="449"/>
                    <a:pt x="342" y="449"/>
                  </a:cubicBezTo>
                  <a:cubicBezTo>
                    <a:pt x="349" y="449"/>
                    <a:pt x="356" y="447"/>
                    <a:pt x="362" y="444"/>
                  </a:cubicBezTo>
                  <a:cubicBezTo>
                    <a:pt x="366" y="442"/>
                    <a:pt x="369" y="439"/>
                    <a:pt x="371" y="437"/>
                  </a:cubicBezTo>
                  <a:lnTo>
                    <a:pt x="371" y="437"/>
                  </a:lnTo>
                  <a:cubicBezTo>
                    <a:pt x="374" y="434"/>
                    <a:pt x="376" y="431"/>
                    <a:pt x="378" y="428"/>
                  </a:cubicBezTo>
                  <a:cubicBezTo>
                    <a:pt x="382" y="422"/>
                    <a:pt x="383" y="416"/>
                    <a:pt x="383" y="409"/>
                  </a:cubicBezTo>
                  <a:cubicBezTo>
                    <a:pt x="383" y="399"/>
                    <a:pt x="379" y="384"/>
                    <a:pt x="370" y="363"/>
                  </a:cubicBezTo>
                  <a:lnTo>
                    <a:pt x="263" y="82"/>
                  </a:lnTo>
                  <a:cubicBezTo>
                    <a:pt x="258" y="68"/>
                    <a:pt x="254" y="57"/>
                    <a:pt x="250" y="49"/>
                  </a:cubicBezTo>
                  <a:lnTo>
                    <a:pt x="250" y="49"/>
                  </a:lnTo>
                  <a:cubicBezTo>
                    <a:pt x="247" y="41"/>
                    <a:pt x="244" y="35"/>
                    <a:pt x="240" y="28"/>
                  </a:cubicBezTo>
                  <a:cubicBezTo>
                    <a:pt x="240" y="27"/>
                    <a:pt x="239" y="26"/>
                    <a:pt x="238" y="25"/>
                  </a:cubicBezTo>
                  <a:lnTo>
                    <a:pt x="238" y="25"/>
                  </a:lnTo>
                  <a:cubicBezTo>
                    <a:pt x="233" y="17"/>
                    <a:pt x="227" y="12"/>
                    <a:pt x="219" y="7"/>
                  </a:cubicBezTo>
                  <a:lnTo>
                    <a:pt x="219" y="7"/>
                  </a:lnTo>
                  <a:cubicBezTo>
                    <a:pt x="210" y="3"/>
                    <a:pt x="202" y="0"/>
                    <a:pt x="192" y="0"/>
                  </a:cubicBezTo>
                  <a:cubicBezTo>
                    <a:pt x="191" y="0"/>
                    <a:pt x="191" y="0"/>
                    <a:pt x="190" y="1"/>
                  </a:cubicBezTo>
                  <a:lnTo>
                    <a:pt x="190" y="1"/>
                  </a:lnTo>
                  <a:cubicBezTo>
                    <a:pt x="189" y="0"/>
                    <a:pt x="188" y="0"/>
                    <a:pt x="188" y="0"/>
                  </a:cubicBezTo>
                  <a:cubicBezTo>
                    <a:pt x="178" y="0"/>
                    <a:pt x="170" y="3"/>
                    <a:pt x="161" y="7"/>
                  </a:cubicBezTo>
                  <a:lnTo>
                    <a:pt x="161" y="7"/>
                  </a:lnTo>
                  <a:cubicBezTo>
                    <a:pt x="153" y="12"/>
                    <a:pt x="147" y="18"/>
                    <a:pt x="142" y="26"/>
                  </a:cubicBezTo>
                  <a:lnTo>
                    <a:pt x="142" y="26"/>
                  </a:lnTo>
                  <a:lnTo>
                    <a:pt x="141" y="27"/>
                  </a:lnTo>
                  <a:cubicBezTo>
                    <a:pt x="136" y="36"/>
                    <a:pt x="132" y="44"/>
                    <a:pt x="129" y="54"/>
                  </a:cubicBezTo>
                  <a:cubicBezTo>
                    <a:pt x="124" y="65"/>
                    <a:pt x="121" y="75"/>
                    <a:pt x="118" y="83"/>
                  </a:cubicBezTo>
                  <a:lnTo>
                    <a:pt x="12" y="365"/>
                  </a:lnTo>
                  <a:cubicBezTo>
                    <a:pt x="8" y="376"/>
                    <a:pt x="5" y="385"/>
                    <a:pt x="3" y="391"/>
                  </a:cubicBezTo>
                  <a:lnTo>
                    <a:pt x="3" y="391"/>
                  </a:lnTo>
                  <a:cubicBezTo>
                    <a:pt x="1" y="397"/>
                    <a:pt x="0" y="403"/>
                    <a:pt x="0" y="409"/>
                  </a:cubicBezTo>
                  <a:lnTo>
                    <a:pt x="0" y="409"/>
                  </a:lnTo>
                  <a:cubicBezTo>
                    <a:pt x="0" y="416"/>
                    <a:pt x="2" y="422"/>
                    <a:pt x="6" y="429"/>
                  </a:cubicBezTo>
                  <a:cubicBezTo>
                    <a:pt x="7" y="432"/>
                    <a:pt x="9" y="434"/>
                    <a:pt x="12" y="437"/>
                  </a:cubicBezTo>
                  <a:lnTo>
                    <a:pt x="12" y="437"/>
                  </a:lnTo>
                  <a:cubicBezTo>
                    <a:pt x="15" y="440"/>
                    <a:pt x="17" y="442"/>
                    <a:pt x="21" y="444"/>
                  </a:cubicBezTo>
                  <a:cubicBezTo>
                    <a:pt x="27" y="447"/>
                    <a:pt x="33" y="449"/>
                    <a:pt x="40" y="449"/>
                  </a:cubicBezTo>
                  <a:cubicBezTo>
                    <a:pt x="53" y="449"/>
                    <a:pt x="62" y="445"/>
                    <a:pt x="67" y="438"/>
                  </a:cubicBezTo>
                  <a:cubicBezTo>
                    <a:pt x="72" y="430"/>
                    <a:pt x="79" y="416"/>
                    <a:pt x="87" y="394"/>
                  </a:cubicBezTo>
                  <a:lnTo>
                    <a:pt x="106" y="338"/>
                  </a:lnTo>
                  <a:lnTo>
                    <a:pt x="274" y="338"/>
                  </a:lnTo>
                  <a:lnTo>
                    <a:pt x="294" y="393"/>
                  </a:lnTo>
                  <a:close/>
                  <a:moveTo>
                    <a:pt x="128" y="272"/>
                  </a:moveTo>
                  <a:lnTo>
                    <a:pt x="189" y="93"/>
                  </a:lnTo>
                  <a:lnTo>
                    <a:pt x="252" y="272"/>
                  </a:lnTo>
                  <a:lnTo>
                    <a:pt x="128"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1" name="Google Shape;1661;p107"/>
            <p:cNvSpPr/>
            <p:nvPr/>
          </p:nvSpPr>
          <p:spPr>
            <a:xfrm>
              <a:off x="5956300" y="890588"/>
              <a:ext cx="138113" cy="161925"/>
            </a:xfrm>
            <a:custGeom>
              <a:avLst/>
              <a:gdLst/>
              <a:ahLst/>
              <a:cxnLst/>
              <a:rect l="l" t="t" r="r" b="b"/>
              <a:pathLst>
                <a:path w="384" h="450" extrusionOk="0">
                  <a:moveTo>
                    <a:pt x="67" y="437"/>
                  </a:moveTo>
                  <a:lnTo>
                    <a:pt x="67" y="437"/>
                  </a:lnTo>
                  <a:cubicBezTo>
                    <a:pt x="68" y="436"/>
                    <a:pt x="69" y="435"/>
                    <a:pt x="69" y="434"/>
                  </a:cubicBezTo>
                  <a:cubicBezTo>
                    <a:pt x="78" y="420"/>
                    <a:pt x="82" y="408"/>
                    <a:pt x="87" y="393"/>
                  </a:cubicBezTo>
                  <a:lnTo>
                    <a:pt x="106" y="338"/>
                  </a:lnTo>
                  <a:lnTo>
                    <a:pt x="274" y="338"/>
                  </a:lnTo>
                  <a:lnTo>
                    <a:pt x="294" y="392"/>
                  </a:lnTo>
                  <a:cubicBezTo>
                    <a:pt x="296" y="399"/>
                    <a:pt x="300" y="407"/>
                    <a:pt x="303" y="415"/>
                  </a:cubicBezTo>
                  <a:lnTo>
                    <a:pt x="303" y="415"/>
                  </a:lnTo>
                  <a:cubicBezTo>
                    <a:pt x="305" y="420"/>
                    <a:pt x="307" y="424"/>
                    <a:pt x="310" y="429"/>
                  </a:cubicBezTo>
                  <a:cubicBezTo>
                    <a:pt x="311" y="431"/>
                    <a:pt x="312" y="433"/>
                    <a:pt x="313" y="435"/>
                  </a:cubicBezTo>
                  <a:lnTo>
                    <a:pt x="313" y="435"/>
                  </a:lnTo>
                  <a:cubicBezTo>
                    <a:pt x="316" y="439"/>
                    <a:pt x="320" y="442"/>
                    <a:pt x="324" y="444"/>
                  </a:cubicBezTo>
                  <a:lnTo>
                    <a:pt x="325" y="445"/>
                  </a:lnTo>
                  <a:lnTo>
                    <a:pt x="325" y="445"/>
                  </a:lnTo>
                  <a:cubicBezTo>
                    <a:pt x="331" y="448"/>
                    <a:pt x="336" y="449"/>
                    <a:pt x="342" y="449"/>
                  </a:cubicBezTo>
                  <a:cubicBezTo>
                    <a:pt x="342" y="449"/>
                    <a:pt x="342" y="449"/>
                    <a:pt x="343" y="449"/>
                  </a:cubicBezTo>
                  <a:lnTo>
                    <a:pt x="343" y="449"/>
                  </a:lnTo>
                  <a:cubicBezTo>
                    <a:pt x="349" y="449"/>
                    <a:pt x="355" y="447"/>
                    <a:pt x="361" y="444"/>
                  </a:cubicBezTo>
                  <a:cubicBezTo>
                    <a:pt x="365" y="442"/>
                    <a:pt x="368" y="439"/>
                    <a:pt x="371" y="436"/>
                  </a:cubicBezTo>
                  <a:lnTo>
                    <a:pt x="371" y="436"/>
                  </a:lnTo>
                  <a:cubicBezTo>
                    <a:pt x="374" y="433"/>
                    <a:pt x="377" y="430"/>
                    <a:pt x="378" y="427"/>
                  </a:cubicBezTo>
                  <a:cubicBezTo>
                    <a:pt x="382" y="421"/>
                    <a:pt x="383" y="415"/>
                    <a:pt x="383" y="408"/>
                  </a:cubicBezTo>
                  <a:cubicBezTo>
                    <a:pt x="383" y="399"/>
                    <a:pt x="379" y="383"/>
                    <a:pt x="370" y="362"/>
                  </a:cubicBezTo>
                  <a:lnTo>
                    <a:pt x="263" y="82"/>
                  </a:lnTo>
                  <a:cubicBezTo>
                    <a:pt x="258" y="68"/>
                    <a:pt x="253" y="57"/>
                    <a:pt x="250" y="48"/>
                  </a:cubicBezTo>
                  <a:lnTo>
                    <a:pt x="250" y="48"/>
                  </a:lnTo>
                  <a:cubicBezTo>
                    <a:pt x="248" y="42"/>
                    <a:pt x="246" y="38"/>
                    <a:pt x="243" y="33"/>
                  </a:cubicBezTo>
                  <a:cubicBezTo>
                    <a:pt x="241" y="30"/>
                    <a:pt x="240" y="27"/>
                    <a:pt x="238" y="25"/>
                  </a:cubicBezTo>
                  <a:lnTo>
                    <a:pt x="238" y="25"/>
                  </a:lnTo>
                  <a:cubicBezTo>
                    <a:pt x="233" y="17"/>
                    <a:pt x="227" y="12"/>
                    <a:pt x="219" y="7"/>
                  </a:cubicBezTo>
                  <a:cubicBezTo>
                    <a:pt x="210" y="2"/>
                    <a:pt x="201" y="0"/>
                    <a:pt x="191" y="0"/>
                  </a:cubicBezTo>
                  <a:lnTo>
                    <a:pt x="190" y="0"/>
                  </a:lnTo>
                  <a:lnTo>
                    <a:pt x="190" y="0"/>
                  </a:lnTo>
                  <a:cubicBezTo>
                    <a:pt x="189" y="0"/>
                    <a:pt x="189" y="0"/>
                    <a:pt x="188" y="0"/>
                  </a:cubicBezTo>
                  <a:cubicBezTo>
                    <a:pt x="178" y="0"/>
                    <a:pt x="171" y="2"/>
                    <a:pt x="162" y="7"/>
                  </a:cubicBezTo>
                  <a:cubicBezTo>
                    <a:pt x="161" y="7"/>
                    <a:pt x="161" y="7"/>
                    <a:pt x="161" y="7"/>
                  </a:cubicBezTo>
                  <a:lnTo>
                    <a:pt x="161" y="7"/>
                  </a:lnTo>
                  <a:cubicBezTo>
                    <a:pt x="153" y="12"/>
                    <a:pt x="147" y="18"/>
                    <a:pt x="142" y="25"/>
                  </a:cubicBezTo>
                  <a:lnTo>
                    <a:pt x="142" y="25"/>
                  </a:lnTo>
                  <a:cubicBezTo>
                    <a:pt x="142" y="26"/>
                    <a:pt x="141" y="27"/>
                    <a:pt x="140" y="28"/>
                  </a:cubicBezTo>
                  <a:cubicBezTo>
                    <a:pt x="136" y="37"/>
                    <a:pt x="132" y="44"/>
                    <a:pt x="129" y="53"/>
                  </a:cubicBezTo>
                  <a:cubicBezTo>
                    <a:pt x="124" y="65"/>
                    <a:pt x="121" y="74"/>
                    <a:pt x="118" y="82"/>
                  </a:cubicBezTo>
                  <a:lnTo>
                    <a:pt x="12" y="364"/>
                  </a:lnTo>
                  <a:lnTo>
                    <a:pt x="12" y="364"/>
                  </a:lnTo>
                  <a:cubicBezTo>
                    <a:pt x="9" y="373"/>
                    <a:pt x="6" y="381"/>
                    <a:pt x="3" y="391"/>
                  </a:cubicBezTo>
                  <a:lnTo>
                    <a:pt x="3" y="391"/>
                  </a:lnTo>
                  <a:cubicBezTo>
                    <a:pt x="1" y="397"/>
                    <a:pt x="0" y="402"/>
                    <a:pt x="0" y="408"/>
                  </a:cubicBezTo>
                  <a:lnTo>
                    <a:pt x="0" y="409"/>
                  </a:lnTo>
                  <a:lnTo>
                    <a:pt x="0" y="409"/>
                  </a:lnTo>
                  <a:cubicBezTo>
                    <a:pt x="1" y="416"/>
                    <a:pt x="3" y="422"/>
                    <a:pt x="6" y="428"/>
                  </a:cubicBezTo>
                  <a:cubicBezTo>
                    <a:pt x="11" y="435"/>
                    <a:pt x="15" y="439"/>
                    <a:pt x="21" y="443"/>
                  </a:cubicBezTo>
                  <a:cubicBezTo>
                    <a:pt x="27" y="447"/>
                    <a:pt x="33" y="449"/>
                    <a:pt x="40" y="449"/>
                  </a:cubicBezTo>
                  <a:lnTo>
                    <a:pt x="40" y="449"/>
                  </a:lnTo>
                  <a:cubicBezTo>
                    <a:pt x="41" y="449"/>
                    <a:pt x="42" y="449"/>
                    <a:pt x="43" y="449"/>
                  </a:cubicBezTo>
                  <a:cubicBezTo>
                    <a:pt x="49" y="449"/>
                    <a:pt x="53" y="448"/>
                    <a:pt x="58" y="445"/>
                  </a:cubicBezTo>
                  <a:cubicBezTo>
                    <a:pt x="62" y="443"/>
                    <a:pt x="64" y="441"/>
                    <a:pt x="67" y="437"/>
                  </a:cubicBezTo>
                  <a:close/>
                  <a:moveTo>
                    <a:pt x="189" y="92"/>
                  </a:moveTo>
                  <a:lnTo>
                    <a:pt x="251" y="272"/>
                  </a:lnTo>
                  <a:lnTo>
                    <a:pt x="128" y="272"/>
                  </a:lnTo>
                  <a:lnTo>
                    <a:pt x="189" y="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2" name="Google Shape;1662;p107"/>
            <p:cNvSpPr/>
            <p:nvPr/>
          </p:nvSpPr>
          <p:spPr>
            <a:xfrm>
              <a:off x="4037013" y="890588"/>
              <a:ext cx="138112" cy="161925"/>
            </a:xfrm>
            <a:custGeom>
              <a:avLst/>
              <a:gdLst/>
              <a:ahLst/>
              <a:cxnLst/>
              <a:rect l="l" t="t" r="r" b="b"/>
              <a:pathLst>
                <a:path w="385" h="450" extrusionOk="0">
                  <a:moveTo>
                    <a:pt x="371" y="362"/>
                  </a:moveTo>
                  <a:lnTo>
                    <a:pt x="263" y="82"/>
                  </a:lnTo>
                  <a:cubicBezTo>
                    <a:pt x="258" y="68"/>
                    <a:pt x="254" y="57"/>
                    <a:pt x="250" y="48"/>
                  </a:cubicBezTo>
                  <a:lnTo>
                    <a:pt x="250" y="48"/>
                  </a:lnTo>
                  <a:cubicBezTo>
                    <a:pt x="247" y="41"/>
                    <a:pt x="244" y="35"/>
                    <a:pt x="241" y="28"/>
                  </a:cubicBezTo>
                  <a:cubicBezTo>
                    <a:pt x="240" y="27"/>
                    <a:pt x="239" y="26"/>
                    <a:pt x="238" y="25"/>
                  </a:cubicBezTo>
                  <a:lnTo>
                    <a:pt x="238" y="25"/>
                  </a:lnTo>
                  <a:cubicBezTo>
                    <a:pt x="233" y="17"/>
                    <a:pt x="228" y="12"/>
                    <a:pt x="220" y="7"/>
                  </a:cubicBezTo>
                  <a:lnTo>
                    <a:pt x="219" y="7"/>
                  </a:lnTo>
                  <a:lnTo>
                    <a:pt x="219" y="7"/>
                  </a:lnTo>
                  <a:cubicBezTo>
                    <a:pt x="219" y="7"/>
                    <a:pt x="218" y="6"/>
                    <a:pt x="218" y="6"/>
                  </a:cubicBezTo>
                  <a:cubicBezTo>
                    <a:pt x="210" y="1"/>
                    <a:pt x="202" y="0"/>
                    <a:pt x="193" y="0"/>
                  </a:cubicBezTo>
                  <a:cubicBezTo>
                    <a:pt x="192" y="0"/>
                    <a:pt x="191" y="0"/>
                    <a:pt x="190" y="0"/>
                  </a:cubicBezTo>
                  <a:lnTo>
                    <a:pt x="190" y="0"/>
                  </a:lnTo>
                  <a:cubicBezTo>
                    <a:pt x="189" y="0"/>
                    <a:pt x="189" y="0"/>
                    <a:pt x="188" y="0"/>
                  </a:cubicBezTo>
                  <a:cubicBezTo>
                    <a:pt x="179" y="0"/>
                    <a:pt x="171" y="2"/>
                    <a:pt x="163" y="6"/>
                  </a:cubicBezTo>
                  <a:cubicBezTo>
                    <a:pt x="162" y="7"/>
                    <a:pt x="162" y="7"/>
                    <a:pt x="162" y="7"/>
                  </a:cubicBezTo>
                  <a:lnTo>
                    <a:pt x="162" y="7"/>
                  </a:lnTo>
                  <a:cubicBezTo>
                    <a:pt x="161" y="7"/>
                    <a:pt x="161" y="7"/>
                    <a:pt x="161" y="8"/>
                  </a:cubicBezTo>
                  <a:cubicBezTo>
                    <a:pt x="153" y="12"/>
                    <a:pt x="147" y="18"/>
                    <a:pt x="142" y="25"/>
                  </a:cubicBezTo>
                  <a:lnTo>
                    <a:pt x="142" y="25"/>
                  </a:lnTo>
                  <a:cubicBezTo>
                    <a:pt x="142" y="26"/>
                    <a:pt x="141" y="27"/>
                    <a:pt x="141" y="28"/>
                  </a:cubicBezTo>
                  <a:cubicBezTo>
                    <a:pt x="136" y="37"/>
                    <a:pt x="132" y="44"/>
                    <a:pt x="129" y="53"/>
                  </a:cubicBezTo>
                  <a:cubicBezTo>
                    <a:pt x="125" y="65"/>
                    <a:pt x="121" y="74"/>
                    <a:pt x="118" y="82"/>
                  </a:cubicBezTo>
                  <a:lnTo>
                    <a:pt x="12" y="364"/>
                  </a:lnTo>
                  <a:cubicBezTo>
                    <a:pt x="8" y="375"/>
                    <a:pt x="5" y="385"/>
                    <a:pt x="3" y="391"/>
                  </a:cubicBezTo>
                  <a:lnTo>
                    <a:pt x="3" y="391"/>
                  </a:lnTo>
                  <a:cubicBezTo>
                    <a:pt x="2" y="397"/>
                    <a:pt x="1" y="403"/>
                    <a:pt x="0" y="409"/>
                  </a:cubicBezTo>
                  <a:lnTo>
                    <a:pt x="0" y="409"/>
                  </a:lnTo>
                  <a:cubicBezTo>
                    <a:pt x="1" y="416"/>
                    <a:pt x="2" y="422"/>
                    <a:pt x="6" y="428"/>
                  </a:cubicBezTo>
                  <a:cubicBezTo>
                    <a:pt x="9" y="435"/>
                    <a:pt x="15" y="439"/>
                    <a:pt x="22" y="443"/>
                  </a:cubicBezTo>
                  <a:cubicBezTo>
                    <a:pt x="28" y="447"/>
                    <a:pt x="33" y="449"/>
                    <a:pt x="40" y="449"/>
                  </a:cubicBezTo>
                  <a:cubicBezTo>
                    <a:pt x="53" y="449"/>
                    <a:pt x="62" y="445"/>
                    <a:pt x="67" y="437"/>
                  </a:cubicBezTo>
                  <a:lnTo>
                    <a:pt x="67" y="437"/>
                  </a:lnTo>
                  <a:cubicBezTo>
                    <a:pt x="68" y="436"/>
                    <a:pt x="68" y="435"/>
                    <a:pt x="69" y="434"/>
                  </a:cubicBezTo>
                  <a:cubicBezTo>
                    <a:pt x="77" y="420"/>
                    <a:pt x="82" y="408"/>
                    <a:pt x="87" y="393"/>
                  </a:cubicBezTo>
                  <a:lnTo>
                    <a:pt x="106" y="338"/>
                  </a:lnTo>
                  <a:lnTo>
                    <a:pt x="274" y="338"/>
                  </a:lnTo>
                  <a:lnTo>
                    <a:pt x="294" y="392"/>
                  </a:lnTo>
                  <a:cubicBezTo>
                    <a:pt x="297" y="399"/>
                    <a:pt x="300" y="407"/>
                    <a:pt x="303" y="415"/>
                  </a:cubicBezTo>
                  <a:lnTo>
                    <a:pt x="303" y="415"/>
                  </a:lnTo>
                  <a:cubicBezTo>
                    <a:pt x="305" y="420"/>
                    <a:pt x="307" y="424"/>
                    <a:pt x="310" y="429"/>
                  </a:cubicBezTo>
                  <a:cubicBezTo>
                    <a:pt x="311" y="431"/>
                    <a:pt x="312" y="433"/>
                    <a:pt x="314" y="435"/>
                  </a:cubicBezTo>
                  <a:lnTo>
                    <a:pt x="314" y="435"/>
                  </a:lnTo>
                  <a:cubicBezTo>
                    <a:pt x="317" y="439"/>
                    <a:pt x="319" y="442"/>
                    <a:pt x="324" y="444"/>
                  </a:cubicBezTo>
                  <a:cubicBezTo>
                    <a:pt x="325" y="444"/>
                    <a:pt x="325" y="445"/>
                    <a:pt x="326" y="445"/>
                  </a:cubicBezTo>
                  <a:lnTo>
                    <a:pt x="326" y="445"/>
                  </a:lnTo>
                  <a:cubicBezTo>
                    <a:pt x="331" y="448"/>
                    <a:pt x="336" y="449"/>
                    <a:pt x="342" y="449"/>
                  </a:cubicBezTo>
                  <a:lnTo>
                    <a:pt x="343" y="449"/>
                  </a:lnTo>
                  <a:lnTo>
                    <a:pt x="343" y="449"/>
                  </a:lnTo>
                  <a:cubicBezTo>
                    <a:pt x="350" y="449"/>
                    <a:pt x="355" y="447"/>
                    <a:pt x="361" y="444"/>
                  </a:cubicBezTo>
                  <a:cubicBezTo>
                    <a:pt x="365" y="442"/>
                    <a:pt x="368" y="439"/>
                    <a:pt x="371" y="436"/>
                  </a:cubicBezTo>
                  <a:lnTo>
                    <a:pt x="371" y="436"/>
                  </a:lnTo>
                  <a:cubicBezTo>
                    <a:pt x="374" y="433"/>
                    <a:pt x="376" y="430"/>
                    <a:pt x="379" y="427"/>
                  </a:cubicBezTo>
                  <a:cubicBezTo>
                    <a:pt x="382" y="421"/>
                    <a:pt x="383" y="415"/>
                    <a:pt x="384" y="408"/>
                  </a:cubicBezTo>
                  <a:cubicBezTo>
                    <a:pt x="384" y="399"/>
                    <a:pt x="379" y="383"/>
                    <a:pt x="371" y="362"/>
                  </a:cubicBezTo>
                  <a:close/>
                  <a:moveTo>
                    <a:pt x="129" y="272"/>
                  </a:moveTo>
                  <a:lnTo>
                    <a:pt x="189" y="92"/>
                  </a:lnTo>
                  <a:lnTo>
                    <a:pt x="252" y="272"/>
                  </a:lnTo>
                  <a:lnTo>
                    <a:pt x="129" y="27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3" name="Google Shape;1663;p107"/>
            <p:cNvSpPr/>
            <p:nvPr/>
          </p:nvSpPr>
          <p:spPr>
            <a:xfrm>
              <a:off x="4967288" y="2462213"/>
              <a:ext cx="136525" cy="142875"/>
            </a:xfrm>
            <a:custGeom>
              <a:avLst/>
              <a:gdLst/>
              <a:ahLst/>
              <a:cxnLst/>
              <a:rect l="l" t="t" r="r" b="b"/>
              <a:pathLst>
                <a:path w="380" h="396" extrusionOk="0">
                  <a:moveTo>
                    <a:pt x="113" y="374"/>
                  </a:moveTo>
                  <a:lnTo>
                    <a:pt x="113" y="374"/>
                  </a:lnTo>
                  <a:cubicBezTo>
                    <a:pt x="114" y="375"/>
                    <a:pt x="114" y="375"/>
                    <a:pt x="115" y="376"/>
                  </a:cubicBezTo>
                  <a:cubicBezTo>
                    <a:pt x="123" y="380"/>
                    <a:pt x="130" y="384"/>
                    <a:pt x="139" y="387"/>
                  </a:cubicBezTo>
                  <a:lnTo>
                    <a:pt x="140" y="387"/>
                  </a:lnTo>
                  <a:lnTo>
                    <a:pt x="140" y="387"/>
                  </a:lnTo>
                  <a:cubicBezTo>
                    <a:pt x="148" y="390"/>
                    <a:pt x="155" y="392"/>
                    <a:pt x="164" y="393"/>
                  </a:cubicBezTo>
                  <a:lnTo>
                    <a:pt x="173" y="395"/>
                  </a:lnTo>
                  <a:lnTo>
                    <a:pt x="206" y="395"/>
                  </a:lnTo>
                  <a:lnTo>
                    <a:pt x="216" y="393"/>
                  </a:lnTo>
                  <a:lnTo>
                    <a:pt x="216" y="393"/>
                  </a:lnTo>
                  <a:cubicBezTo>
                    <a:pt x="224" y="391"/>
                    <a:pt x="231" y="390"/>
                    <a:pt x="239" y="387"/>
                  </a:cubicBezTo>
                  <a:lnTo>
                    <a:pt x="240" y="387"/>
                  </a:lnTo>
                  <a:lnTo>
                    <a:pt x="240" y="387"/>
                  </a:lnTo>
                  <a:cubicBezTo>
                    <a:pt x="249" y="383"/>
                    <a:pt x="256" y="380"/>
                    <a:pt x="265" y="375"/>
                  </a:cubicBezTo>
                  <a:cubicBezTo>
                    <a:pt x="265" y="375"/>
                    <a:pt x="265" y="375"/>
                    <a:pt x="266" y="374"/>
                  </a:cubicBezTo>
                  <a:cubicBezTo>
                    <a:pt x="347" y="324"/>
                    <a:pt x="379" y="204"/>
                    <a:pt x="337" y="106"/>
                  </a:cubicBezTo>
                  <a:cubicBezTo>
                    <a:pt x="315" y="55"/>
                    <a:pt x="277" y="21"/>
                    <a:pt x="235" y="7"/>
                  </a:cubicBezTo>
                  <a:lnTo>
                    <a:pt x="228" y="4"/>
                  </a:lnTo>
                  <a:lnTo>
                    <a:pt x="228" y="4"/>
                  </a:lnTo>
                  <a:cubicBezTo>
                    <a:pt x="220" y="2"/>
                    <a:pt x="213" y="1"/>
                    <a:pt x="205" y="0"/>
                  </a:cubicBezTo>
                  <a:lnTo>
                    <a:pt x="174" y="0"/>
                  </a:lnTo>
                  <a:lnTo>
                    <a:pt x="174" y="0"/>
                  </a:lnTo>
                  <a:cubicBezTo>
                    <a:pt x="166" y="1"/>
                    <a:pt x="159" y="2"/>
                    <a:pt x="152" y="4"/>
                  </a:cubicBezTo>
                  <a:lnTo>
                    <a:pt x="144" y="7"/>
                  </a:lnTo>
                  <a:cubicBezTo>
                    <a:pt x="101" y="21"/>
                    <a:pt x="63" y="55"/>
                    <a:pt x="42" y="106"/>
                  </a:cubicBezTo>
                  <a:cubicBezTo>
                    <a:pt x="0" y="204"/>
                    <a:pt x="31" y="324"/>
                    <a:pt x="113" y="37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4" name="Google Shape;1664;p107"/>
            <p:cNvSpPr/>
            <p:nvPr/>
          </p:nvSpPr>
          <p:spPr>
            <a:xfrm>
              <a:off x="5456238" y="2508250"/>
              <a:ext cx="136525" cy="163512"/>
            </a:xfrm>
            <a:custGeom>
              <a:avLst/>
              <a:gdLst/>
              <a:ahLst/>
              <a:cxnLst/>
              <a:rect l="l" t="t" r="r" b="b"/>
              <a:pathLst>
                <a:path w="380" h="456" extrusionOk="0">
                  <a:moveTo>
                    <a:pt x="42" y="319"/>
                  </a:moveTo>
                  <a:cubicBezTo>
                    <a:pt x="84" y="416"/>
                    <a:pt x="184" y="455"/>
                    <a:pt x="265" y="404"/>
                  </a:cubicBezTo>
                  <a:cubicBezTo>
                    <a:pt x="347" y="353"/>
                    <a:pt x="379" y="233"/>
                    <a:pt x="337" y="136"/>
                  </a:cubicBezTo>
                  <a:cubicBezTo>
                    <a:pt x="295" y="38"/>
                    <a:pt x="195" y="0"/>
                    <a:pt x="113" y="51"/>
                  </a:cubicBezTo>
                  <a:cubicBezTo>
                    <a:pt x="32" y="102"/>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5" name="Google Shape;1665;p107"/>
            <p:cNvSpPr/>
            <p:nvPr/>
          </p:nvSpPr>
          <p:spPr>
            <a:xfrm>
              <a:off x="5345113" y="2252663"/>
              <a:ext cx="136525" cy="163512"/>
            </a:xfrm>
            <a:custGeom>
              <a:avLst/>
              <a:gdLst/>
              <a:ahLst/>
              <a:cxnLst/>
              <a:rect l="l" t="t" r="r" b="b"/>
              <a:pathLst>
                <a:path w="380" h="456" extrusionOk="0">
                  <a:moveTo>
                    <a:pt x="266" y="404"/>
                  </a:moveTo>
                  <a:cubicBezTo>
                    <a:pt x="347" y="354"/>
                    <a:pt x="379" y="233"/>
                    <a:pt x="337" y="136"/>
                  </a:cubicBezTo>
                  <a:cubicBezTo>
                    <a:pt x="295" y="38"/>
                    <a:pt x="195" y="0"/>
                    <a:pt x="113" y="51"/>
                  </a:cubicBezTo>
                  <a:cubicBezTo>
                    <a:pt x="32" y="102"/>
                    <a:pt x="0" y="222"/>
                    <a:pt x="42" y="319"/>
                  </a:cubicBezTo>
                  <a:cubicBezTo>
                    <a:pt x="84" y="416"/>
                    <a:pt x="184" y="455"/>
                    <a:pt x="266"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6" name="Google Shape;1666;p107"/>
            <p:cNvSpPr/>
            <p:nvPr/>
          </p:nvSpPr>
          <p:spPr>
            <a:xfrm>
              <a:off x="5649913" y="2281238"/>
              <a:ext cx="117475" cy="147637"/>
            </a:xfrm>
            <a:custGeom>
              <a:avLst/>
              <a:gdLst/>
              <a:ahLst/>
              <a:cxnLst/>
              <a:rect l="l" t="t" r="r" b="b"/>
              <a:pathLst>
                <a:path w="325" h="408" extrusionOk="0">
                  <a:moveTo>
                    <a:pt x="52" y="54"/>
                  </a:moveTo>
                  <a:cubicBezTo>
                    <a:pt x="0" y="109"/>
                    <a:pt x="8" y="220"/>
                    <a:pt x="69" y="302"/>
                  </a:cubicBezTo>
                  <a:cubicBezTo>
                    <a:pt x="130" y="384"/>
                    <a:pt x="221" y="407"/>
                    <a:pt x="272" y="352"/>
                  </a:cubicBezTo>
                  <a:cubicBezTo>
                    <a:pt x="324" y="297"/>
                    <a:pt x="316" y="186"/>
                    <a:pt x="255" y="104"/>
                  </a:cubicBezTo>
                  <a:cubicBezTo>
                    <a:pt x="194" y="22"/>
                    <a:pt x="103" y="0"/>
                    <a:pt x="52" y="5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7" name="Google Shape;1667;p107"/>
            <p:cNvSpPr/>
            <p:nvPr/>
          </p:nvSpPr>
          <p:spPr>
            <a:xfrm>
              <a:off x="5295900" y="2606675"/>
              <a:ext cx="136525" cy="163512"/>
            </a:xfrm>
            <a:custGeom>
              <a:avLst/>
              <a:gdLst/>
              <a:ahLst/>
              <a:cxnLst/>
              <a:rect l="l" t="t" r="r" b="b"/>
              <a:pathLst>
                <a:path w="380" h="456" extrusionOk="0">
                  <a:moveTo>
                    <a:pt x="42" y="319"/>
                  </a:moveTo>
                  <a:cubicBezTo>
                    <a:pt x="84" y="416"/>
                    <a:pt x="185" y="455"/>
                    <a:pt x="266" y="404"/>
                  </a:cubicBezTo>
                  <a:cubicBezTo>
                    <a:pt x="348" y="353"/>
                    <a:pt x="379" y="233"/>
                    <a:pt x="336" y="136"/>
                  </a:cubicBezTo>
                  <a:cubicBezTo>
                    <a:pt x="294" y="38"/>
                    <a:pt x="195" y="0"/>
                    <a:pt x="113" y="50"/>
                  </a:cubicBezTo>
                  <a:cubicBezTo>
                    <a:pt x="32" y="100"/>
                    <a:pt x="0" y="221"/>
                    <a:pt x="42" y="3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8" name="Google Shape;1668;p107"/>
            <p:cNvSpPr/>
            <p:nvPr/>
          </p:nvSpPr>
          <p:spPr>
            <a:xfrm>
              <a:off x="5572125" y="2917825"/>
              <a:ext cx="160338" cy="165100"/>
            </a:xfrm>
            <a:custGeom>
              <a:avLst/>
              <a:gdLst/>
              <a:ahLst/>
              <a:cxnLst/>
              <a:rect l="l" t="t" r="r" b="b"/>
              <a:pathLst>
                <a:path w="446" h="457" extrusionOk="0">
                  <a:moveTo>
                    <a:pt x="149" y="64"/>
                  </a:moveTo>
                  <a:cubicBezTo>
                    <a:pt x="48" y="128"/>
                    <a:pt x="0" y="253"/>
                    <a:pt x="40" y="343"/>
                  </a:cubicBezTo>
                  <a:cubicBezTo>
                    <a:pt x="81" y="434"/>
                    <a:pt x="194" y="456"/>
                    <a:pt x="295" y="392"/>
                  </a:cubicBezTo>
                  <a:cubicBezTo>
                    <a:pt x="396" y="329"/>
                    <a:pt x="445" y="203"/>
                    <a:pt x="405" y="112"/>
                  </a:cubicBezTo>
                  <a:cubicBezTo>
                    <a:pt x="365" y="21"/>
                    <a:pt x="250" y="0"/>
                    <a:pt x="149" y="6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9" name="Google Shape;1669;p107"/>
            <p:cNvSpPr/>
            <p:nvPr/>
          </p:nvSpPr>
          <p:spPr>
            <a:xfrm>
              <a:off x="5145088" y="2716213"/>
              <a:ext cx="120650" cy="142875"/>
            </a:xfrm>
            <a:custGeom>
              <a:avLst/>
              <a:gdLst/>
              <a:ahLst/>
              <a:cxnLst/>
              <a:rect l="l" t="t" r="r" b="b"/>
              <a:pathLst>
                <a:path w="333" h="399" extrusionOk="0">
                  <a:moveTo>
                    <a:pt x="332" y="199"/>
                  </a:moveTo>
                  <a:cubicBezTo>
                    <a:pt x="332" y="236"/>
                    <a:pt x="325" y="267"/>
                    <a:pt x="310" y="299"/>
                  </a:cubicBezTo>
                  <a:cubicBezTo>
                    <a:pt x="295" y="331"/>
                    <a:pt x="276" y="353"/>
                    <a:pt x="249" y="371"/>
                  </a:cubicBezTo>
                  <a:cubicBezTo>
                    <a:pt x="223" y="389"/>
                    <a:pt x="197" y="398"/>
                    <a:pt x="166" y="398"/>
                  </a:cubicBezTo>
                  <a:cubicBezTo>
                    <a:pt x="135" y="398"/>
                    <a:pt x="110" y="389"/>
                    <a:pt x="83" y="371"/>
                  </a:cubicBezTo>
                  <a:cubicBezTo>
                    <a:pt x="57" y="353"/>
                    <a:pt x="37" y="331"/>
                    <a:pt x="22" y="299"/>
                  </a:cubicBezTo>
                  <a:cubicBezTo>
                    <a:pt x="7" y="267"/>
                    <a:pt x="0" y="235"/>
                    <a:pt x="0" y="199"/>
                  </a:cubicBezTo>
                  <a:cubicBezTo>
                    <a:pt x="0" y="162"/>
                    <a:pt x="7" y="132"/>
                    <a:pt x="22" y="100"/>
                  </a:cubicBezTo>
                  <a:cubicBezTo>
                    <a:pt x="37" y="68"/>
                    <a:pt x="57" y="45"/>
                    <a:pt x="83" y="27"/>
                  </a:cubicBezTo>
                  <a:cubicBezTo>
                    <a:pt x="110" y="8"/>
                    <a:pt x="135" y="0"/>
                    <a:pt x="166" y="0"/>
                  </a:cubicBezTo>
                  <a:cubicBezTo>
                    <a:pt x="197" y="0"/>
                    <a:pt x="223" y="8"/>
                    <a:pt x="249" y="27"/>
                  </a:cubicBezTo>
                  <a:cubicBezTo>
                    <a:pt x="276" y="45"/>
                    <a:pt x="295" y="68"/>
                    <a:pt x="310" y="100"/>
                  </a:cubicBezTo>
                  <a:cubicBezTo>
                    <a:pt x="325" y="132"/>
                    <a:pt x="332" y="163"/>
                    <a:pt x="332" y="19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0" name="Google Shape;1670;p107"/>
            <p:cNvSpPr/>
            <p:nvPr/>
          </p:nvSpPr>
          <p:spPr>
            <a:xfrm>
              <a:off x="4540250" y="2508250"/>
              <a:ext cx="136525" cy="163513"/>
            </a:xfrm>
            <a:custGeom>
              <a:avLst/>
              <a:gdLst/>
              <a:ahLst/>
              <a:cxnLst/>
              <a:rect l="l" t="t" r="r" b="b"/>
              <a:pathLst>
                <a:path w="379" h="455" extrusionOk="0">
                  <a:moveTo>
                    <a:pt x="113" y="403"/>
                  </a:moveTo>
                  <a:cubicBezTo>
                    <a:pt x="194" y="454"/>
                    <a:pt x="294" y="415"/>
                    <a:pt x="336" y="318"/>
                  </a:cubicBezTo>
                  <a:cubicBezTo>
                    <a:pt x="378" y="221"/>
                    <a:pt x="347" y="100"/>
                    <a:pt x="266" y="50"/>
                  </a:cubicBezTo>
                  <a:cubicBezTo>
                    <a:pt x="184" y="0"/>
                    <a:pt x="84" y="37"/>
                    <a:pt x="42" y="135"/>
                  </a:cubicBezTo>
                  <a:cubicBezTo>
                    <a:pt x="0" y="232"/>
                    <a:pt x="31" y="352"/>
                    <a:pt x="113" y="4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1" name="Google Shape;1671;p107"/>
            <p:cNvSpPr/>
            <p:nvPr/>
          </p:nvSpPr>
          <p:spPr>
            <a:xfrm>
              <a:off x="4649788" y="2252663"/>
              <a:ext cx="136525" cy="163512"/>
            </a:xfrm>
            <a:custGeom>
              <a:avLst/>
              <a:gdLst/>
              <a:ahLst/>
              <a:cxnLst/>
              <a:rect l="l" t="t" r="r" b="b"/>
              <a:pathLst>
                <a:path w="379" h="456" extrusionOk="0">
                  <a:moveTo>
                    <a:pt x="112" y="404"/>
                  </a:moveTo>
                  <a:cubicBezTo>
                    <a:pt x="194" y="455"/>
                    <a:pt x="294" y="417"/>
                    <a:pt x="336" y="319"/>
                  </a:cubicBezTo>
                  <a:cubicBezTo>
                    <a:pt x="378" y="221"/>
                    <a:pt x="346" y="102"/>
                    <a:pt x="265" y="51"/>
                  </a:cubicBezTo>
                  <a:cubicBezTo>
                    <a:pt x="183" y="0"/>
                    <a:pt x="84" y="38"/>
                    <a:pt x="42" y="136"/>
                  </a:cubicBezTo>
                  <a:cubicBezTo>
                    <a:pt x="0" y="234"/>
                    <a:pt x="31" y="354"/>
                    <a:pt x="112"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2" name="Google Shape;1672;p107"/>
            <p:cNvSpPr/>
            <p:nvPr/>
          </p:nvSpPr>
          <p:spPr>
            <a:xfrm>
              <a:off x="4365625" y="2281238"/>
              <a:ext cx="115888" cy="147637"/>
            </a:xfrm>
            <a:custGeom>
              <a:avLst/>
              <a:gdLst/>
              <a:ahLst/>
              <a:cxnLst/>
              <a:rect l="l" t="t" r="r" b="b"/>
              <a:pathLst>
                <a:path w="324" h="409" extrusionOk="0">
                  <a:moveTo>
                    <a:pt x="254" y="303"/>
                  </a:moveTo>
                  <a:cubicBezTo>
                    <a:pt x="315" y="221"/>
                    <a:pt x="323" y="109"/>
                    <a:pt x="272" y="55"/>
                  </a:cubicBezTo>
                  <a:cubicBezTo>
                    <a:pt x="221" y="0"/>
                    <a:pt x="129" y="23"/>
                    <a:pt x="68" y="105"/>
                  </a:cubicBezTo>
                  <a:cubicBezTo>
                    <a:pt x="7" y="187"/>
                    <a:pt x="0" y="298"/>
                    <a:pt x="51" y="353"/>
                  </a:cubicBezTo>
                  <a:cubicBezTo>
                    <a:pt x="102" y="408"/>
                    <a:pt x="193" y="385"/>
                    <a:pt x="254" y="30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3" name="Google Shape;1673;p107"/>
            <p:cNvSpPr/>
            <p:nvPr/>
          </p:nvSpPr>
          <p:spPr>
            <a:xfrm>
              <a:off x="4148138" y="2549525"/>
              <a:ext cx="117475" cy="147638"/>
            </a:xfrm>
            <a:custGeom>
              <a:avLst/>
              <a:gdLst/>
              <a:ahLst/>
              <a:cxnLst/>
              <a:rect l="l" t="t" r="r" b="b"/>
              <a:pathLst>
                <a:path w="325" h="408" extrusionOk="0">
                  <a:moveTo>
                    <a:pt x="69" y="104"/>
                  </a:moveTo>
                  <a:cubicBezTo>
                    <a:pt x="8" y="187"/>
                    <a:pt x="0" y="298"/>
                    <a:pt x="52" y="353"/>
                  </a:cubicBezTo>
                  <a:cubicBezTo>
                    <a:pt x="104" y="407"/>
                    <a:pt x="195" y="385"/>
                    <a:pt x="256" y="303"/>
                  </a:cubicBezTo>
                  <a:cubicBezTo>
                    <a:pt x="316" y="221"/>
                    <a:pt x="324" y="110"/>
                    <a:pt x="273" y="55"/>
                  </a:cubicBezTo>
                  <a:cubicBezTo>
                    <a:pt x="221" y="0"/>
                    <a:pt x="130" y="23"/>
                    <a:pt x="69" y="1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4" name="Google Shape;1674;p107"/>
            <p:cNvSpPr/>
            <p:nvPr/>
          </p:nvSpPr>
          <p:spPr>
            <a:xfrm>
              <a:off x="4699000" y="2606675"/>
              <a:ext cx="136525" cy="165100"/>
            </a:xfrm>
            <a:custGeom>
              <a:avLst/>
              <a:gdLst/>
              <a:ahLst/>
              <a:cxnLst/>
              <a:rect l="l" t="t" r="r" b="b"/>
              <a:pathLst>
                <a:path w="380" h="457" extrusionOk="0">
                  <a:moveTo>
                    <a:pt x="42" y="137"/>
                  </a:moveTo>
                  <a:cubicBezTo>
                    <a:pt x="0" y="234"/>
                    <a:pt x="31" y="354"/>
                    <a:pt x="113" y="405"/>
                  </a:cubicBezTo>
                  <a:cubicBezTo>
                    <a:pt x="194" y="456"/>
                    <a:pt x="294" y="417"/>
                    <a:pt x="337" y="320"/>
                  </a:cubicBezTo>
                  <a:cubicBezTo>
                    <a:pt x="379" y="223"/>
                    <a:pt x="346" y="101"/>
                    <a:pt x="265" y="51"/>
                  </a:cubicBezTo>
                  <a:cubicBezTo>
                    <a:pt x="183"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5" name="Google Shape;1675;p107"/>
            <p:cNvSpPr/>
            <p:nvPr/>
          </p:nvSpPr>
          <p:spPr>
            <a:xfrm>
              <a:off x="4808538" y="2352675"/>
              <a:ext cx="136525" cy="163512"/>
            </a:xfrm>
            <a:custGeom>
              <a:avLst/>
              <a:gdLst/>
              <a:ahLst/>
              <a:cxnLst/>
              <a:rect l="l" t="t" r="r" b="b"/>
              <a:pathLst>
                <a:path w="381" h="456" extrusionOk="0">
                  <a:moveTo>
                    <a:pt x="115" y="404"/>
                  </a:moveTo>
                  <a:cubicBezTo>
                    <a:pt x="196" y="455"/>
                    <a:pt x="296" y="417"/>
                    <a:pt x="338" y="319"/>
                  </a:cubicBezTo>
                  <a:cubicBezTo>
                    <a:pt x="380" y="221"/>
                    <a:pt x="348" y="102"/>
                    <a:pt x="267" y="51"/>
                  </a:cubicBezTo>
                  <a:cubicBezTo>
                    <a:pt x="185" y="0"/>
                    <a:pt x="85" y="38"/>
                    <a:pt x="43" y="136"/>
                  </a:cubicBezTo>
                  <a:cubicBezTo>
                    <a:pt x="0" y="233"/>
                    <a:pt x="33" y="354"/>
                    <a:pt x="115" y="404"/>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6" name="Google Shape;1676;p107"/>
            <p:cNvSpPr/>
            <p:nvPr/>
          </p:nvSpPr>
          <p:spPr>
            <a:xfrm>
              <a:off x="4400550" y="2917825"/>
              <a:ext cx="160338" cy="165100"/>
            </a:xfrm>
            <a:custGeom>
              <a:avLst/>
              <a:gdLst/>
              <a:ahLst/>
              <a:cxnLst/>
              <a:rect l="l" t="t" r="r" b="b"/>
              <a:pathLst>
                <a:path w="447" h="457" extrusionOk="0">
                  <a:moveTo>
                    <a:pt x="406" y="343"/>
                  </a:moveTo>
                  <a:cubicBezTo>
                    <a:pt x="446" y="253"/>
                    <a:pt x="397" y="128"/>
                    <a:pt x="296" y="64"/>
                  </a:cubicBezTo>
                  <a:cubicBezTo>
                    <a:pt x="195" y="0"/>
                    <a:pt x="81" y="22"/>
                    <a:pt x="41" y="112"/>
                  </a:cubicBezTo>
                  <a:cubicBezTo>
                    <a:pt x="0" y="203"/>
                    <a:pt x="49" y="329"/>
                    <a:pt x="150" y="392"/>
                  </a:cubicBezTo>
                  <a:cubicBezTo>
                    <a:pt x="250" y="456"/>
                    <a:pt x="366" y="434"/>
                    <a:pt x="406" y="343"/>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7" name="Google Shape;1677;p107"/>
            <p:cNvSpPr/>
            <p:nvPr/>
          </p:nvSpPr>
          <p:spPr>
            <a:xfrm>
              <a:off x="4857750" y="2705100"/>
              <a:ext cx="136525" cy="163512"/>
            </a:xfrm>
            <a:custGeom>
              <a:avLst/>
              <a:gdLst/>
              <a:ahLst/>
              <a:cxnLst/>
              <a:rect l="l" t="t" r="r" b="b"/>
              <a:pathLst>
                <a:path w="381" h="456" extrusionOk="0">
                  <a:moveTo>
                    <a:pt x="42" y="137"/>
                  </a:moveTo>
                  <a:cubicBezTo>
                    <a:pt x="0" y="234"/>
                    <a:pt x="32" y="354"/>
                    <a:pt x="113" y="404"/>
                  </a:cubicBezTo>
                  <a:cubicBezTo>
                    <a:pt x="193" y="455"/>
                    <a:pt x="294" y="416"/>
                    <a:pt x="337" y="320"/>
                  </a:cubicBezTo>
                  <a:cubicBezTo>
                    <a:pt x="380" y="223"/>
                    <a:pt x="347" y="101"/>
                    <a:pt x="266" y="51"/>
                  </a:cubicBezTo>
                  <a:cubicBezTo>
                    <a:pt x="184" y="0"/>
                    <a:pt x="84" y="39"/>
                    <a:pt x="42" y="137"/>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8" name="Google Shape;1678;p107"/>
            <p:cNvSpPr/>
            <p:nvPr/>
          </p:nvSpPr>
          <p:spPr>
            <a:xfrm>
              <a:off x="5867400" y="2527300"/>
              <a:ext cx="115888" cy="147638"/>
            </a:xfrm>
            <a:custGeom>
              <a:avLst/>
              <a:gdLst/>
              <a:ahLst/>
              <a:cxnLst/>
              <a:rect l="l" t="t" r="r" b="b"/>
              <a:pathLst>
                <a:path w="324" h="408" extrusionOk="0">
                  <a:moveTo>
                    <a:pt x="271" y="352"/>
                  </a:moveTo>
                  <a:cubicBezTo>
                    <a:pt x="323" y="298"/>
                    <a:pt x="315" y="186"/>
                    <a:pt x="254" y="104"/>
                  </a:cubicBezTo>
                  <a:cubicBezTo>
                    <a:pt x="193" y="21"/>
                    <a:pt x="102" y="0"/>
                    <a:pt x="51" y="55"/>
                  </a:cubicBezTo>
                  <a:cubicBezTo>
                    <a:pt x="0" y="109"/>
                    <a:pt x="7" y="220"/>
                    <a:pt x="68" y="303"/>
                  </a:cubicBezTo>
                  <a:cubicBezTo>
                    <a:pt x="129" y="386"/>
                    <a:pt x="220" y="407"/>
                    <a:pt x="271" y="352"/>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9" name="Google Shape;1679;p107"/>
            <p:cNvSpPr/>
            <p:nvPr/>
          </p:nvSpPr>
          <p:spPr>
            <a:xfrm>
              <a:off x="3956050" y="808038"/>
              <a:ext cx="874715" cy="1322383"/>
            </a:xfrm>
            <a:custGeom>
              <a:avLst/>
              <a:gdLst/>
              <a:ahLst/>
              <a:cxnLst/>
              <a:rect l="l" t="t" r="r" b="b"/>
              <a:pathLst>
                <a:path w="2430" h="3674" extrusionOk="0">
                  <a:moveTo>
                    <a:pt x="0" y="178"/>
                  </a:moveTo>
                  <a:lnTo>
                    <a:pt x="0" y="3496"/>
                  </a:lnTo>
                  <a:lnTo>
                    <a:pt x="0" y="3496"/>
                  </a:lnTo>
                  <a:cubicBezTo>
                    <a:pt x="0" y="3528"/>
                    <a:pt x="8" y="3556"/>
                    <a:pt x="24" y="3584"/>
                  </a:cubicBezTo>
                  <a:cubicBezTo>
                    <a:pt x="41" y="3613"/>
                    <a:pt x="60" y="3632"/>
                    <a:pt x="89" y="3649"/>
                  </a:cubicBezTo>
                  <a:cubicBezTo>
                    <a:pt x="117" y="3665"/>
                    <a:pt x="146" y="3673"/>
                    <a:pt x="179" y="3673"/>
                  </a:cubicBezTo>
                  <a:lnTo>
                    <a:pt x="179" y="3673"/>
                  </a:lnTo>
                  <a:lnTo>
                    <a:pt x="779" y="3673"/>
                  </a:lnTo>
                  <a:lnTo>
                    <a:pt x="1090" y="3555"/>
                  </a:lnTo>
                  <a:lnTo>
                    <a:pt x="179" y="3555"/>
                  </a:lnTo>
                  <a:lnTo>
                    <a:pt x="179" y="3555"/>
                  </a:lnTo>
                  <a:cubicBezTo>
                    <a:pt x="178" y="3555"/>
                    <a:pt x="178" y="3555"/>
                    <a:pt x="178" y="3555"/>
                  </a:cubicBezTo>
                  <a:cubicBezTo>
                    <a:pt x="167" y="3555"/>
                    <a:pt x="158" y="3552"/>
                    <a:pt x="149" y="3547"/>
                  </a:cubicBezTo>
                  <a:cubicBezTo>
                    <a:pt x="139" y="3542"/>
                    <a:pt x="132" y="3534"/>
                    <a:pt x="127" y="3525"/>
                  </a:cubicBezTo>
                  <a:cubicBezTo>
                    <a:pt x="121" y="3515"/>
                    <a:pt x="119" y="3507"/>
                    <a:pt x="119" y="3496"/>
                  </a:cubicBezTo>
                  <a:lnTo>
                    <a:pt x="119" y="3496"/>
                  </a:lnTo>
                  <a:lnTo>
                    <a:pt x="119" y="178"/>
                  </a:lnTo>
                  <a:lnTo>
                    <a:pt x="119" y="178"/>
                  </a:lnTo>
                  <a:lnTo>
                    <a:pt x="119" y="178"/>
                  </a:lnTo>
                  <a:cubicBezTo>
                    <a:pt x="119" y="167"/>
                    <a:pt x="121" y="157"/>
                    <a:pt x="127" y="148"/>
                  </a:cubicBezTo>
                  <a:cubicBezTo>
                    <a:pt x="132" y="138"/>
                    <a:pt x="139" y="131"/>
                    <a:pt x="149" y="126"/>
                  </a:cubicBezTo>
                  <a:cubicBezTo>
                    <a:pt x="158" y="120"/>
                    <a:pt x="168" y="119"/>
                    <a:pt x="179" y="119"/>
                  </a:cubicBezTo>
                  <a:lnTo>
                    <a:pt x="179" y="119"/>
                  </a:lnTo>
                  <a:lnTo>
                    <a:pt x="2252" y="119"/>
                  </a:lnTo>
                  <a:lnTo>
                    <a:pt x="2252" y="119"/>
                  </a:lnTo>
                  <a:cubicBezTo>
                    <a:pt x="2263" y="119"/>
                    <a:pt x="2271" y="121"/>
                    <a:pt x="2281" y="127"/>
                  </a:cubicBezTo>
                  <a:cubicBezTo>
                    <a:pt x="2290" y="132"/>
                    <a:pt x="2297" y="138"/>
                    <a:pt x="2303" y="148"/>
                  </a:cubicBezTo>
                  <a:cubicBezTo>
                    <a:pt x="2308" y="157"/>
                    <a:pt x="2311" y="167"/>
                    <a:pt x="2311" y="178"/>
                  </a:cubicBezTo>
                  <a:lnTo>
                    <a:pt x="2311" y="178"/>
                  </a:lnTo>
                  <a:lnTo>
                    <a:pt x="2311" y="238"/>
                  </a:lnTo>
                  <a:lnTo>
                    <a:pt x="2429" y="238"/>
                  </a:lnTo>
                  <a:lnTo>
                    <a:pt x="2429" y="178"/>
                  </a:lnTo>
                  <a:lnTo>
                    <a:pt x="2429" y="178"/>
                  </a:lnTo>
                  <a:lnTo>
                    <a:pt x="2429" y="178"/>
                  </a:lnTo>
                  <a:cubicBezTo>
                    <a:pt x="2429" y="146"/>
                    <a:pt x="2422" y="117"/>
                    <a:pt x="2406" y="89"/>
                  </a:cubicBezTo>
                  <a:cubicBezTo>
                    <a:pt x="2389" y="60"/>
                    <a:pt x="2368" y="40"/>
                    <a:pt x="2340" y="24"/>
                  </a:cubicBezTo>
                  <a:cubicBezTo>
                    <a:pt x="2311" y="8"/>
                    <a:pt x="2284" y="0"/>
                    <a:pt x="2252" y="0"/>
                  </a:cubicBezTo>
                  <a:lnTo>
                    <a:pt x="179" y="0"/>
                  </a:lnTo>
                  <a:lnTo>
                    <a:pt x="179" y="0"/>
                  </a:lnTo>
                  <a:lnTo>
                    <a:pt x="179" y="0"/>
                  </a:lnTo>
                  <a:cubicBezTo>
                    <a:pt x="146" y="0"/>
                    <a:pt x="117" y="8"/>
                    <a:pt x="89" y="24"/>
                  </a:cubicBezTo>
                  <a:cubicBezTo>
                    <a:pt x="60" y="40"/>
                    <a:pt x="40" y="60"/>
                    <a:pt x="24" y="89"/>
                  </a:cubicBezTo>
                  <a:cubicBezTo>
                    <a:pt x="7" y="117"/>
                    <a:pt x="0" y="146"/>
                    <a:pt x="0" y="178"/>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0" name="Google Shape;1680;p107"/>
            <p:cNvSpPr/>
            <p:nvPr/>
          </p:nvSpPr>
          <p:spPr>
            <a:xfrm>
              <a:off x="5300663" y="808038"/>
              <a:ext cx="874715" cy="1322383"/>
            </a:xfrm>
            <a:custGeom>
              <a:avLst/>
              <a:gdLst/>
              <a:ahLst/>
              <a:cxnLst/>
              <a:rect l="l" t="t" r="r" b="b"/>
              <a:pathLst>
                <a:path w="2430" h="3674" extrusionOk="0">
                  <a:moveTo>
                    <a:pt x="119" y="178"/>
                  </a:moveTo>
                  <a:lnTo>
                    <a:pt x="119" y="178"/>
                  </a:lnTo>
                  <a:lnTo>
                    <a:pt x="119" y="178"/>
                  </a:lnTo>
                  <a:cubicBezTo>
                    <a:pt x="119" y="167"/>
                    <a:pt x="121" y="157"/>
                    <a:pt x="126" y="148"/>
                  </a:cubicBezTo>
                  <a:cubicBezTo>
                    <a:pt x="132" y="138"/>
                    <a:pt x="139" y="131"/>
                    <a:pt x="148" y="126"/>
                  </a:cubicBezTo>
                  <a:cubicBezTo>
                    <a:pt x="158" y="120"/>
                    <a:pt x="167" y="119"/>
                    <a:pt x="178" y="119"/>
                  </a:cubicBezTo>
                  <a:lnTo>
                    <a:pt x="178" y="119"/>
                  </a:lnTo>
                  <a:lnTo>
                    <a:pt x="2251" y="119"/>
                  </a:lnTo>
                  <a:lnTo>
                    <a:pt x="2251" y="119"/>
                  </a:lnTo>
                  <a:cubicBezTo>
                    <a:pt x="2262" y="119"/>
                    <a:pt x="2271" y="121"/>
                    <a:pt x="2280" y="127"/>
                  </a:cubicBezTo>
                  <a:cubicBezTo>
                    <a:pt x="2290" y="132"/>
                    <a:pt x="2297" y="138"/>
                    <a:pt x="2302" y="148"/>
                  </a:cubicBezTo>
                  <a:cubicBezTo>
                    <a:pt x="2308" y="157"/>
                    <a:pt x="2310" y="167"/>
                    <a:pt x="2310" y="178"/>
                  </a:cubicBezTo>
                  <a:lnTo>
                    <a:pt x="2310" y="178"/>
                  </a:lnTo>
                  <a:lnTo>
                    <a:pt x="2310" y="3496"/>
                  </a:lnTo>
                  <a:lnTo>
                    <a:pt x="2310" y="3496"/>
                  </a:lnTo>
                  <a:cubicBezTo>
                    <a:pt x="2310" y="3507"/>
                    <a:pt x="2308" y="3515"/>
                    <a:pt x="2302" y="3525"/>
                  </a:cubicBezTo>
                  <a:cubicBezTo>
                    <a:pt x="2297" y="3534"/>
                    <a:pt x="2291" y="3541"/>
                    <a:pt x="2281" y="3547"/>
                  </a:cubicBezTo>
                  <a:cubicBezTo>
                    <a:pt x="2272" y="3552"/>
                    <a:pt x="2262" y="3555"/>
                    <a:pt x="2251" y="3555"/>
                  </a:cubicBezTo>
                  <a:lnTo>
                    <a:pt x="2251" y="3555"/>
                  </a:lnTo>
                  <a:lnTo>
                    <a:pt x="1340" y="3555"/>
                  </a:lnTo>
                  <a:lnTo>
                    <a:pt x="1651" y="3673"/>
                  </a:lnTo>
                  <a:lnTo>
                    <a:pt x="2251" y="3673"/>
                  </a:lnTo>
                  <a:lnTo>
                    <a:pt x="2251" y="3673"/>
                  </a:lnTo>
                  <a:cubicBezTo>
                    <a:pt x="2284" y="3673"/>
                    <a:pt x="2312" y="3665"/>
                    <a:pt x="2340" y="3649"/>
                  </a:cubicBezTo>
                  <a:cubicBezTo>
                    <a:pt x="2368" y="3632"/>
                    <a:pt x="2389" y="3612"/>
                    <a:pt x="2405" y="3584"/>
                  </a:cubicBezTo>
                  <a:cubicBezTo>
                    <a:pt x="2421" y="3555"/>
                    <a:pt x="2429" y="3528"/>
                    <a:pt x="2429" y="3496"/>
                  </a:cubicBezTo>
                  <a:lnTo>
                    <a:pt x="2429" y="178"/>
                  </a:lnTo>
                  <a:lnTo>
                    <a:pt x="2429" y="178"/>
                  </a:lnTo>
                  <a:lnTo>
                    <a:pt x="2429" y="178"/>
                  </a:lnTo>
                  <a:cubicBezTo>
                    <a:pt x="2429" y="146"/>
                    <a:pt x="2422" y="117"/>
                    <a:pt x="2405" y="89"/>
                  </a:cubicBezTo>
                  <a:cubicBezTo>
                    <a:pt x="2389" y="60"/>
                    <a:pt x="2368" y="40"/>
                    <a:pt x="2340" y="24"/>
                  </a:cubicBezTo>
                  <a:cubicBezTo>
                    <a:pt x="2311" y="8"/>
                    <a:pt x="2284" y="0"/>
                    <a:pt x="2251" y="0"/>
                  </a:cubicBezTo>
                  <a:lnTo>
                    <a:pt x="178" y="0"/>
                  </a:lnTo>
                  <a:lnTo>
                    <a:pt x="178" y="0"/>
                  </a:lnTo>
                  <a:cubicBezTo>
                    <a:pt x="145" y="0"/>
                    <a:pt x="117" y="8"/>
                    <a:pt x="89" y="24"/>
                  </a:cubicBezTo>
                  <a:cubicBezTo>
                    <a:pt x="61" y="40"/>
                    <a:pt x="40" y="60"/>
                    <a:pt x="24" y="89"/>
                  </a:cubicBezTo>
                  <a:cubicBezTo>
                    <a:pt x="8" y="117"/>
                    <a:pt x="0" y="146"/>
                    <a:pt x="0" y="178"/>
                  </a:cubicBezTo>
                  <a:lnTo>
                    <a:pt x="0" y="178"/>
                  </a:lnTo>
                  <a:lnTo>
                    <a:pt x="0" y="238"/>
                  </a:lnTo>
                  <a:lnTo>
                    <a:pt x="119" y="238"/>
                  </a:lnTo>
                  <a:lnTo>
                    <a:pt x="119" y="17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1" name="Google Shape;1681;p107"/>
            <p:cNvSpPr/>
            <p:nvPr/>
          </p:nvSpPr>
          <p:spPr>
            <a:xfrm>
              <a:off x="3594100" y="2009775"/>
              <a:ext cx="2943217" cy="1271586"/>
            </a:xfrm>
            <a:custGeom>
              <a:avLst/>
              <a:gdLst/>
              <a:ahLst/>
              <a:cxnLst/>
              <a:rect l="l" t="t" r="r" b="b"/>
              <a:pathLst>
                <a:path w="8176" h="3534" extrusionOk="0">
                  <a:moveTo>
                    <a:pt x="8115" y="3415"/>
                  </a:moveTo>
                  <a:lnTo>
                    <a:pt x="5813" y="3415"/>
                  </a:lnTo>
                  <a:lnTo>
                    <a:pt x="7258" y="2517"/>
                  </a:lnTo>
                  <a:lnTo>
                    <a:pt x="7258" y="2517"/>
                  </a:lnTo>
                  <a:cubicBezTo>
                    <a:pt x="7262" y="2515"/>
                    <a:pt x="7265" y="2512"/>
                    <a:pt x="7268" y="2509"/>
                  </a:cubicBezTo>
                  <a:lnTo>
                    <a:pt x="7270" y="2507"/>
                  </a:lnTo>
                  <a:lnTo>
                    <a:pt x="7270" y="2507"/>
                  </a:lnTo>
                  <a:lnTo>
                    <a:pt x="7270" y="2507"/>
                  </a:lnTo>
                  <a:cubicBezTo>
                    <a:pt x="7272" y="2505"/>
                    <a:pt x="7275" y="2504"/>
                    <a:pt x="7276" y="2500"/>
                  </a:cubicBezTo>
                  <a:cubicBezTo>
                    <a:pt x="7277" y="2500"/>
                    <a:pt x="7277" y="2498"/>
                    <a:pt x="7278" y="2496"/>
                  </a:cubicBezTo>
                  <a:lnTo>
                    <a:pt x="7280" y="2494"/>
                  </a:lnTo>
                  <a:lnTo>
                    <a:pt x="7280" y="2494"/>
                  </a:lnTo>
                  <a:cubicBezTo>
                    <a:pt x="7283" y="2488"/>
                    <a:pt x="7284" y="2484"/>
                    <a:pt x="7285" y="2478"/>
                  </a:cubicBezTo>
                  <a:lnTo>
                    <a:pt x="7285" y="2473"/>
                  </a:lnTo>
                  <a:lnTo>
                    <a:pt x="7285" y="2473"/>
                  </a:lnTo>
                  <a:cubicBezTo>
                    <a:pt x="7286" y="2470"/>
                    <a:pt x="7286" y="2468"/>
                    <a:pt x="7286" y="2465"/>
                  </a:cubicBezTo>
                  <a:cubicBezTo>
                    <a:pt x="7286" y="2464"/>
                    <a:pt x="7286" y="2462"/>
                    <a:pt x="7286" y="2461"/>
                  </a:cubicBezTo>
                  <a:lnTo>
                    <a:pt x="7286" y="2461"/>
                  </a:lnTo>
                  <a:lnTo>
                    <a:pt x="7284" y="2455"/>
                  </a:lnTo>
                  <a:lnTo>
                    <a:pt x="7284" y="2455"/>
                  </a:lnTo>
                  <a:cubicBezTo>
                    <a:pt x="7284" y="2451"/>
                    <a:pt x="7283" y="2448"/>
                    <a:pt x="7282" y="2445"/>
                  </a:cubicBezTo>
                  <a:lnTo>
                    <a:pt x="7282" y="2445"/>
                  </a:lnTo>
                  <a:lnTo>
                    <a:pt x="6441" y="502"/>
                  </a:lnTo>
                  <a:lnTo>
                    <a:pt x="6441" y="502"/>
                  </a:lnTo>
                  <a:cubicBezTo>
                    <a:pt x="6440" y="500"/>
                    <a:pt x="6440" y="498"/>
                    <a:pt x="6438" y="496"/>
                  </a:cubicBezTo>
                  <a:cubicBezTo>
                    <a:pt x="6432" y="486"/>
                    <a:pt x="6427" y="479"/>
                    <a:pt x="6416" y="474"/>
                  </a:cubicBezTo>
                  <a:cubicBezTo>
                    <a:pt x="6414" y="472"/>
                    <a:pt x="6410" y="471"/>
                    <a:pt x="6407" y="470"/>
                  </a:cubicBezTo>
                  <a:lnTo>
                    <a:pt x="5176" y="3"/>
                  </a:lnTo>
                  <a:lnTo>
                    <a:pt x="5169" y="3"/>
                  </a:lnTo>
                  <a:lnTo>
                    <a:pt x="5169" y="3"/>
                  </a:lnTo>
                  <a:cubicBezTo>
                    <a:pt x="5165" y="1"/>
                    <a:pt x="5161" y="1"/>
                    <a:pt x="5156" y="1"/>
                  </a:cubicBezTo>
                  <a:cubicBezTo>
                    <a:pt x="5154" y="1"/>
                    <a:pt x="5153" y="1"/>
                    <a:pt x="5151" y="1"/>
                  </a:cubicBezTo>
                  <a:lnTo>
                    <a:pt x="5146" y="1"/>
                  </a:lnTo>
                  <a:lnTo>
                    <a:pt x="5146" y="1"/>
                  </a:lnTo>
                  <a:cubicBezTo>
                    <a:pt x="5138" y="2"/>
                    <a:pt x="5132" y="4"/>
                    <a:pt x="5126" y="8"/>
                  </a:cubicBezTo>
                  <a:lnTo>
                    <a:pt x="5125" y="8"/>
                  </a:lnTo>
                  <a:lnTo>
                    <a:pt x="5124" y="8"/>
                  </a:lnTo>
                  <a:lnTo>
                    <a:pt x="4213" y="575"/>
                  </a:lnTo>
                  <a:lnTo>
                    <a:pt x="3962" y="575"/>
                  </a:lnTo>
                  <a:lnTo>
                    <a:pt x="3051" y="8"/>
                  </a:lnTo>
                  <a:lnTo>
                    <a:pt x="3051" y="8"/>
                  </a:lnTo>
                  <a:lnTo>
                    <a:pt x="3051" y="8"/>
                  </a:lnTo>
                  <a:lnTo>
                    <a:pt x="3051" y="8"/>
                  </a:lnTo>
                  <a:lnTo>
                    <a:pt x="3051" y="8"/>
                  </a:lnTo>
                  <a:cubicBezTo>
                    <a:pt x="3051" y="8"/>
                    <a:pt x="3051" y="8"/>
                    <a:pt x="3050" y="8"/>
                  </a:cubicBezTo>
                  <a:lnTo>
                    <a:pt x="3050" y="8"/>
                  </a:lnTo>
                  <a:lnTo>
                    <a:pt x="3050" y="8"/>
                  </a:lnTo>
                  <a:cubicBezTo>
                    <a:pt x="3043" y="4"/>
                    <a:pt x="3037" y="2"/>
                    <a:pt x="3029" y="0"/>
                  </a:cubicBezTo>
                  <a:lnTo>
                    <a:pt x="3024" y="0"/>
                  </a:lnTo>
                  <a:lnTo>
                    <a:pt x="3024" y="0"/>
                  </a:lnTo>
                  <a:cubicBezTo>
                    <a:pt x="3023" y="0"/>
                    <a:pt x="3021" y="0"/>
                    <a:pt x="3020" y="0"/>
                  </a:cubicBezTo>
                  <a:cubicBezTo>
                    <a:pt x="3015" y="0"/>
                    <a:pt x="3010" y="1"/>
                    <a:pt x="3006" y="2"/>
                  </a:cubicBezTo>
                  <a:lnTo>
                    <a:pt x="2999" y="2"/>
                  </a:lnTo>
                  <a:lnTo>
                    <a:pt x="1768" y="470"/>
                  </a:lnTo>
                  <a:lnTo>
                    <a:pt x="1768" y="470"/>
                  </a:lnTo>
                  <a:cubicBezTo>
                    <a:pt x="1765" y="471"/>
                    <a:pt x="1762" y="472"/>
                    <a:pt x="1760" y="474"/>
                  </a:cubicBezTo>
                  <a:cubicBezTo>
                    <a:pt x="1750" y="479"/>
                    <a:pt x="1743" y="486"/>
                    <a:pt x="1738" y="495"/>
                  </a:cubicBezTo>
                  <a:cubicBezTo>
                    <a:pt x="1737" y="497"/>
                    <a:pt x="1736" y="499"/>
                    <a:pt x="1735" y="501"/>
                  </a:cubicBezTo>
                  <a:lnTo>
                    <a:pt x="894" y="2444"/>
                  </a:lnTo>
                  <a:lnTo>
                    <a:pt x="893" y="2444"/>
                  </a:lnTo>
                  <a:lnTo>
                    <a:pt x="893" y="2444"/>
                  </a:lnTo>
                  <a:cubicBezTo>
                    <a:pt x="892" y="2448"/>
                    <a:pt x="892" y="2451"/>
                    <a:pt x="891" y="2455"/>
                  </a:cubicBezTo>
                  <a:lnTo>
                    <a:pt x="891" y="2455"/>
                  </a:lnTo>
                  <a:cubicBezTo>
                    <a:pt x="890" y="2457"/>
                    <a:pt x="890" y="2458"/>
                    <a:pt x="889" y="2461"/>
                  </a:cubicBezTo>
                  <a:lnTo>
                    <a:pt x="889" y="2461"/>
                  </a:lnTo>
                  <a:lnTo>
                    <a:pt x="889" y="2461"/>
                  </a:lnTo>
                  <a:cubicBezTo>
                    <a:pt x="889" y="2462"/>
                    <a:pt x="889" y="2463"/>
                    <a:pt x="889" y="2465"/>
                  </a:cubicBezTo>
                  <a:cubicBezTo>
                    <a:pt x="889" y="2467"/>
                    <a:pt x="890" y="2470"/>
                    <a:pt x="890" y="2473"/>
                  </a:cubicBezTo>
                  <a:lnTo>
                    <a:pt x="890" y="2477"/>
                  </a:lnTo>
                  <a:lnTo>
                    <a:pt x="890" y="2477"/>
                  </a:lnTo>
                  <a:cubicBezTo>
                    <a:pt x="891" y="2483"/>
                    <a:pt x="893" y="2488"/>
                    <a:pt x="895" y="2493"/>
                  </a:cubicBezTo>
                  <a:lnTo>
                    <a:pt x="897" y="2496"/>
                  </a:lnTo>
                  <a:lnTo>
                    <a:pt x="897" y="2496"/>
                  </a:lnTo>
                  <a:cubicBezTo>
                    <a:pt x="898" y="2496"/>
                    <a:pt x="898" y="2496"/>
                    <a:pt x="898" y="2497"/>
                  </a:cubicBezTo>
                  <a:cubicBezTo>
                    <a:pt x="900" y="2500"/>
                    <a:pt x="902" y="2503"/>
                    <a:pt x="905" y="2507"/>
                  </a:cubicBezTo>
                  <a:lnTo>
                    <a:pt x="905" y="2507"/>
                  </a:lnTo>
                  <a:lnTo>
                    <a:pt x="908" y="2508"/>
                  </a:lnTo>
                  <a:lnTo>
                    <a:pt x="908" y="2508"/>
                  </a:lnTo>
                  <a:cubicBezTo>
                    <a:pt x="911" y="2511"/>
                    <a:pt x="913" y="2514"/>
                    <a:pt x="917" y="2516"/>
                  </a:cubicBezTo>
                  <a:lnTo>
                    <a:pt x="2362" y="3415"/>
                  </a:lnTo>
                  <a:lnTo>
                    <a:pt x="59" y="3415"/>
                  </a:lnTo>
                  <a:lnTo>
                    <a:pt x="59" y="3415"/>
                  </a:lnTo>
                  <a:lnTo>
                    <a:pt x="59" y="3415"/>
                  </a:lnTo>
                  <a:cubicBezTo>
                    <a:pt x="49" y="3415"/>
                    <a:pt x="39" y="3418"/>
                    <a:pt x="30" y="3423"/>
                  </a:cubicBezTo>
                  <a:cubicBezTo>
                    <a:pt x="20" y="3429"/>
                    <a:pt x="13" y="3435"/>
                    <a:pt x="8" y="3444"/>
                  </a:cubicBezTo>
                  <a:cubicBezTo>
                    <a:pt x="2" y="3454"/>
                    <a:pt x="0" y="3463"/>
                    <a:pt x="0" y="3474"/>
                  </a:cubicBezTo>
                  <a:cubicBezTo>
                    <a:pt x="0" y="3485"/>
                    <a:pt x="2" y="3494"/>
                    <a:pt x="8" y="3503"/>
                  </a:cubicBezTo>
                  <a:cubicBezTo>
                    <a:pt x="13" y="3513"/>
                    <a:pt x="20" y="3520"/>
                    <a:pt x="30" y="3525"/>
                  </a:cubicBezTo>
                  <a:cubicBezTo>
                    <a:pt x="39" y="3531"/>
                    <a:pt x="49" y="3533"/>
                    <a:pt x="59" y="3533"/>
                  </a:cubicBezTo>
                  <a:lnTo>
                    <a:pt x="59" y="3533"/>
                  </a:lnTo>
                  <a:lnTo>
                    <a:pt x="8115" y="3533"/>
                  </a:lnTo>
                  <a:lnTo>
                    <a:pt x="8115" y="3533"/>
                  </a:lnTo>
                  <a:lnTo>
                    <a:pt x="8115" y="3533"/>
                  </a:lnTo>
                  <a:cubicBezTo>
                    <a:pt x="8126" y="3533"/>
                    <a:pt x="8136" y="3531"/>
                    <a:pt x="8145" y="3525"/>
                  </a:cubicBezTo>
                  <a:cubicBezTo>
                    <a:pt x="8155" y="3520"/>
                    <a:pt x="8162" y="3513"/>
                    <a:pt x="8167" y="3503"/>
                  </a:cubicBezTo>
                  <a:cubicBezTo>
                    <a:pt x="8173" y="3494"/>
                    <a:pt x="8175" y="3485"/>
                    <a:pt x="8175" y="3474"/>
                  </a:cubicBezTo>
                  <a:cubicBezTo>
                    <a:pt x="8175" y="3463"/>
                    <a:pt x="8173" y="3454"/>
                    <a:pt x="8167" y="3444"/>
                  </a:cubicBezTo>
                  <a:cubicBezTo>
                    <a:pt x="8162" y="3435"/>
                    <a:pt x="8155" y="3429"/>
                    <a:pt x="8145" y="3423"/>
                  </a:cubicBezTo>
                  <a:cubicBezTo>
                    <a:pt x="8136" y="3418"/>
                    <a:pt x="8126" y="3415"/>
                    <a:pt x="8115" y="3415"/>
                  </a:cubicBezTo>
                  <a:close/>
                  <a:moveTo>
                    <a:pt x="5600" y="3408"/>
                  </a:moveTo>
                  <a:lnTo>
                    <a:pt x="4508" y="2994"/>
                  </a:lnTo>
                  <a:lnTo>
                    <a:pt x="6002" y="2065"/>
                  </a:lnTo>
                  <a:lnTo>
                    <a:pt x="7094" y="2479"/>
                  </a:lnTo>
                  <a:lnTo>
                    <a:pt x="5600" y="3408"/>
                  </a:lnTo>
                  <a:close/>
                  <a:moveTo>
                    <a:pt x="6342" y="570"/>
                  </a:moveTo>
                  <a:lnTo>
                    <a:pt x="7117" y="2361"/>
                  </a:lnTo>
                  <a:lnTo>
                    <a:pt x="6040" y="1953"/>
                  </a:lnTo>
                  <a:lnTo>
                    <a:pt x="5266" y="162"/>
                  </a:lnTo>
                  <a:lnTo>
                    <a:pt x="6342" y="570"/>
                  </a:lnTo>
                  <a:close/>
                  <a:moveTo>
                    <a:pt x="5128" y="143"/>
                  </a:moveTo>
                  <a:lnTo>
                    <a:pt x="5723" y="1518"/>
                  </a:lnTo>
                  <a:lnTo>
                    <a:pt x="5921" y="1977"/>
                  </a:lnTo>
                  <a:lnTo>
                    <a:pt x="4402" y="2920"/>
                  </a:lnTo>
                  <a:lnTo>
                    <a:pt x="4152" y="2341"/>
                  </a:lnTo>
                  <a:lnTo>
                    <a:pt x="4572" y="1371"/>
                  </a:lnTo>
                  <a:lnTo>
                    <a:pt x="4572" y="1371"/>
                  </a:lnTo>
                  <a:cubicBezTo>
                    <a:pt x="4586" y="1375"/>
                    <a:pt x="4599" y="1377"/>
                    <a:pt x="4614" y="1377"/>
                  </a:cubicBezTo>
                  <a:cubicBezTo>
                    <a:pt x="4640" y="1377"/>
                    <a:pt x="4662" y="1371"/>
                    <a:pt x="4685" y="1358"/>
                  </a:cubicBezTo>
                  <a:cubicBezTo>
                    <a:pt x="4686" y="1357"/>
                    <a:pt x="4687" y="1356"/>
                    <a:pt x="4689" y="1355"/>
                  </a:cubicBezTo>
                  <a:cubicBezTo>
                    <a:pt x="4770" y="1305"/>
                    <a:pt x="4802" y="1185"/>
                    <a:pt x="4760" y="1087"/>
                  </a:cubicBezTo>
                  <a:cubicBezTo>
                    <a:pt x="4731" y="1021"/>
                    <a:pt x="4676" y="983"/>
                    <a:pt x="4618" y="981"/>
                  </a:cubicBezTo>
                  <a:lnTo>
                    <a:pt x="4199" y="721"/>
                  </a:lnTo>
                  <a:lnTo>
                    <a:pt x="5128" y="143"/>
                  </a:lnTo>
                  <a:close/>
                  <a:moveTo>
                    <a:pt x="3047" y="143"/>
                  </a:moveTo>
                  <a:lnTo>
                    <a:pt x="4565" y="1088"/>
                  </a:lnTo>
                  <a:lnTo>
                    <a:pt x="3773" y="2920"/>
                  </a:lnTo>
                  <a:lnTo>
                    <a:pt x="2254" y="1977"/>
                  </a:lnTo>
                  <a:lnTo>
                    <a:pt x="2452" y="1518"/>
                  </a:lnTo>
                  <a:lnTo>
                    <a:pt x="3047" y="143"/>
                  </a:lnTo>
                  <a:close/>
                  <a:moveTo>
                    <a:pt x="1833" y="570"/>
                  </a:moveTo>
                  <a:lnTo>
                    <a:pt x="2910" y="162"/>
                  </a:lnTo>
                  <a:lnTo>
                    <a:pt x="2135" y="1953"/>
                  </a:lnTo>
                  <a:lnTo>
                    <a:pt x="1059" y="2361"/>
                  </a:lnTo>
                  <a:lnTo>
                    <a:pt x="1833" y="570"/>
                  </a:lnTo>
                  <a:close/>
                  <a:moveTo>
                    <a:pt x="2173" y="2065"/>
                  </a:moveTo>
                  <a:lnTo>
                    <a:pt x="3668" y="2994"/>
                  </a:lnTo>
                  <a:lnTo>
                    <a:pt x="2576" y="3408"/>
                  </a:lnTo>
                  <a:lnTo>
                    <a:pt x="1081" y="2479"/>
                  </a:lnTo>
                  <a:lnTo>
                    <a:pt x="2173" y="2065"/>
                  </a:lnTo>
                  <a:close/>
                  <a:moveTo>
                    <a:pt x="3821" y="3062"/>
                  </a:moveTo>
                  <a:lnTo>
                    <a:pt x="3821" y="3062"/>
                  </a:lnTo>
                  <a:cubicBezTo>
                    <a:pt x="3824" y="3061"/>
                    <a:pt x="3826" y="3060"/>
                    <a:pt x="3828" y="3059"/>
                  </a:cubicBezTo>
                  <a:cubicBezTo>
                    <a:pt x="3832" y="3057"/>
                    <a:pt x="3835" y="3054"/>
                    <a:pt x="3838" y="3051"/>
                  </a:cubicBezTo>
                  <a:lnTo>
                    <a:pt x="3842" y="3048"/>
                  </a:lnTo>
                  <a:lnTo>
                    <a:pt x="3842" y="3048"/>
                  </a:lnTo>
                  <a:cubicBezTo>
                    <a:pt x="3846" y="3044"/>
                    <a:pt x="3849" y="3040"/>
                    <a:pt x="3851" y="3035"/>
                  </a:cubicBezTo>
                  <a:cubicBezTo>
                    <a:pt x="3852" y="3034"/>
                    <a:pt x="3853" y="3033"/>
                    <a:pt x="3853" y="3032"/>
                  </a:cubicBezTo>
                  <a:lnTo>
                    <a:pt x="3854" y="3030"/>
                  </a:lnTo>
                  <a:lnTo>
                    <a:pt x="4087" y="2490"/>
                  </a:lnTo>
                  <a:lnTo>
                    <a:pt x="4321" y="3030"/>
                  </a:lnTo>
                  <a:cubicBezTo>
                    <a:pt x="4321" y="3031"/>
                    <a:pt x="4322" y="3032"/>
                    <a:pt x="4322" y="3032"/>
                  </a:cubicBezTo>
                  <a:lnTo>
                    <a:pt x="4322" y="3032"/>
                  </a:lnTo>
                  <a:lnTo>
                    <a:pt x="4322" y="3032"/>
                  </a:lnTo>
                  <a:cubicBezTo>
                    <a:pt x="4325" y="3038"/>
                    <a:pt x="4329" y="3043"/>
                    <a:pt x="4334" y="3048"/>
                  </a:cubicBezTo>
                  <a:lnTo>
                    <a:pt x="4337" y="3051"/>
                  </a:lnTo>
                  <a:lnTo>
                    <a:pt x="4337" y="3051"/>
                  </a:lnTo>
                  <a:cubicBezTo>
                    <a:pt x="4341" y="3054"/>
                    <a:pt x="4344" y="3057"/>
                    <a:pt x="4348" y="3059"/>
                  </a:cubicBezTo>
                  <a:cubicBezTo>
                    <a:pt x="4350" y="3060"/>
                    <a:pt x="4352" y="3061"/>
                    <a:pt x="4354" y="3062"/>
                  </a:cubicBezTo>
                  <a:lnTo>
                    <a:pt x="5283" y="3415"/>
                  </a:lnTo>
                  <a:lnTo>
                    <a:pt x="2892" y="3415"/>
                  </a:lnTo>
                  <a:lnTo>
                    <a:pt x="3821" y="306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2" name="Google Shape;1682;p107"/>
            <p:cNvSpPr/>
            <p:nvPr/>
          </p:nvSpPr>
          <p:spPr>
            <a:xfrm>
              <a:off x="3381375" y="3238500"/>
              <a:ext cx="149225" cy="42863"/>
            </a:xfrm>
            <a:custGeom>
              <a:avLst/>
              <a:gdLst/>
              <a:ahLst/>
              <a:cxnLst/>
              <a:rect l="l" t="t" r="r" b="b"/>
              <a:pathLst>
                <a:path w="416" h="120" extrusionOk="0">
                  <a:moveTo>
                    <a:pt x="355" y="0"/>
                  </a:moveTo>
                  <a:lnTo>
                    <a:pt x="59" y="0"/>
                  </a:lnTo>
                  <a:lnTo>
                    <a:pt x="59" y="0"/>
                  </a:lnTo>
                  <a:cubicBezTo>
                    <a:pt x="49" y="0"/>
                    <a:pt x="39" y="3"/>
                    <a:pt x="30" y="8"/>
                  </a:cubicBezTo>
                  <a:cubicBezTo>
                    <a:pt x="20" y="14"/>
                    <a:pt x="13" y="21"/>
                    <a:pt x="8" y="30"/>
                  </a:cubicBezTo>
                  <a:cubicBezTo>
                    <a:pt x="2" y="40"/>
                    <a:pt x="0" y="49"/>
                    <a:pt x="0" y="59"/>
                  </a:cubicBezTo>
                  <a:cubicBezTo>
                    <a:pt x="0" y="70"/>
                    <a:pt x="2" y="80"/>
                    <a:pt x="8" y="89"/>
                  </a:cubicBezTo>
                  <a:cubicBezTo>
                    <a:pt x="13" y="99"/>
                    <a:pt x="20" y="106"/>
                    <a:pt x="30" y="111"/>
                  </a:cubicBezTo>
                  <a:cubicBezTo>
                    <a:pt x="39" y="117"/>
                    <a:pt x="49" y="119"/>
                    <a:pt x="59" y="119"/>
                  </a:cubicBezTo>
                  <a:lnTo>
                    <a:pt x="355" y="119"/>
                  </a:lnTo>
                  <a:lnTo>
                    <a:pt x="355" y="119"/>
                  </a:lnTo>
                  <a:cubicBezTo>
                    <a:pt x="366" y="119"/>
                    <a:pt x="376" y="117"/>
                    <a:pt x="385" y="111"/>
                  </a:cubicBezTo>
                  <a:cubicBezTo>
                    <a:pt x="395" y="106"/>
                    <a:pt x="401" y="99"/>
                    <a:pt x="407" y="89"/>
                  </a:cubicBezTo>
                  <a:cubicBezTo>
                    <a:pt x="412" y="80"/>
                    <a:pt x="415" y="70"/>
                    <a:pt x="415" y="59"/>
                  </a:cubicBezTo>
                  <a:cubicBezTo>
                    <a:pt x="415" y="49"/>
                    <a:pt x="412" y="40"/>
                    <a:pt x="407"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3" name="Google Shape;1683;p107"/>
            <p:cNvSpPr/>
            <p:nvPr/>
          </p:nvSpPr>
          <p:spPr>
            <a:xfrm>
              <a:off x="6600825" y="3238500"/>
              <a:ext cx="149225" cy="42863"/>
            </a:xfrm>
            <a:custGeom>
              <a:avLst/>
              <a:gdLst/>
              <a:ahLst/>
              <a:cxnLst/>
              <a:rect l="l" t="t" r="r" b="b"/>
              <a:pathLst>
                <a:path w="415" h="120" extrusionOk="0">
                  <a:moveTo>
                    <a:pt x="355" y="0"/>
                  </a:moveTo>
                  <a:lnTo>
                    <a:pt x="59" y="0"/>
                  </a:lnTo>
                  <a:lnTo>
                    <a:pt x="59" y="0"/>
                  </a:lnTo>
                  <a:cubicBezTo>
                    <a:pt x="48" y="0"/>
                    <a:pt x="39" y="3"/>
                    <a:pt x="29" y="8"/>
                  </a:cubicBezTo>
                  <a:cubicBezTo>
                    <a:pt x="20" y="14"/>
                    <a:pt x="14" y="21"/>
                    <a:pt x="8" y="30"/>
                  </a:cubicBezTo>
                  <a:cubicBezTo>
                    <a:pt x="3" y="40"/>
                    <a:pt x="0" y="49"/>
                    <a:pt x="0" y="59"/>
                  </a:cubicBezTo>
                  <a:cubicBezTo>
                    <a:pt x="0" y="70"/>
                    <a:pt x="3" y="80"/>
                    <a:pt x="8" y="89"/>
                  </a:cubicBezTo>
                  <a:cubicBezTo>
                    <a:pt x="14" y="99"/>
                    <a:pt x="20" y="106"/>
                    <a:pt x="29" y="111"/>
                  </a:cubicBezTo>
                  <a:cubicBezTo>
                    <a:pt x="39" y="117"/>
                    <a:pt x="48" y="119"/>
                    <a:pt x="59" y="119"/>
                  </a:cubicBezTo>
                  <a:lnTo>
                    <a:pt x="355" y="119"/>
                  </a:lnTo>
                  <a:lnTo>
                    <a:pt x="355" y="119"/>
                  </a:lnTo>
                  <a:lnTo>
                    <a:pt x="355" y="119"/>
                  </a:lnTo>
                  <a:cubicBezTo>
                    <a:pt x="366" y="119"/>
                    <a:pt x="376" y="117"/>
                    <a:pt x="385" y="111"/>
                  </a:cubicBezTo>
                  <a:cubicBezTo>
                    <a:pt x="395" y="106"/>
                    <a:pt x="401" y="99"/>
                    <a:pt x="406" y="89"/>
                  </a:cubicBezTo>
                  <a:cubicBezTo>
                    <a:pt x="412" y="80"/>
                    <a:pt x="414" y="70"/>
                    <a:pt x="414" y="59"/>
                  </a:cubicBezTo>
                  <a:cubicBezTo>
                    <a:pt x="414" y="49"/>
                    <a:pt x="412" y="40"/>
                    <a:pt x="406" y="30"/>
                  </a:cubicBezTo>
                  <a:cubicBezTo>
                    <a:pt x="401" y="21"/>
                    <a:pt x="395" y="14"/>
                    <a:pt x="385" y="8"/>
                  </a:cubicBezTo>
                  <a:cubicBezTo>
                    <a:pt x="376" y="3"/>
                    <a:pt x="366" y="0"/>
                    <a:pt x="355"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4" name="Google Shape;1684;p107"/>
            <p:cNvSpPr/>
            <p:nvPr/>
          </p:nvSpPr>
          <p:spPr>
            <a:xfrm>
              <a:off x="6815138" y="3238500"/>
              <a:ext cx="42862" cy="42863"/>
            </a:xfrm>
            <a:custGeom>
              <a:avLst/>
              <a:gdLst/>
              <a:ahLst/>
              <a:cxnLst/>
              <a:rect l="l" t="t" r="r" b="b"/>
              <a:pathLst>
                <a:path w="119" h="120" extrusionOk="0">
                  <a:moveTo>
                    <a:pt x="118" y="59"/>
                  </a:moveTo>
                  <a:cubicBezTo>
                    <a:pt x="118" y="70"/>
                    <a:pt x="116" y="80"/>
                    <a:pt x="110" y="89"/>
                  </a:cubicBezTo>
                  <a:cubicBezTo>
                    <a:pt x="105" y="99"/>
                    <a:pt x="99" y="106"/>
                    <a:pt x="89" y="111"/>
                  </a:cubicBezTo>
                  <a:cubicBezTo>
                    <a:pt x="80" y="117"/>
                    <a:pt x="70" y="119"/>
                    <a:pt x="59" y="119"/>
                  </a:cubicBezTo>
                  <a:cubicBezTo>
                    <a:pt x="48" y="119"/>
                    <a:pt x="40" y="117"/>
                    <a:pt x="30" y="111"/>
                  </a:cubicBezTo>
                  <a:cubicBezTo>
                    <a:pt x="21" y="106"/>
                    <a:pt x="14" y="99"/>
                    <a:pt x="8" y="89"/>
                  </a:cubicBezTo>
                  <a:cubicBezTo>
                    <a:pt x="3" y="80"/>
                    <a:pt x="0" y="70"/>
                    <a:pt x="0" y="59"/>
                  </a:cubicBezTo>
                  <a:cubicBezTo>
                    <a:pt x="0" y="49"/>
                    <a:pt x="3" y="40"/>
                    <a:pt x="8" y="30"/>
                  </a:cubicBezTo>
                  <a:cubicBezTo>
                    <a:pt x="14" y="21"/>
                    <a:pt x="21" y="14"/>
                    <a:pt x="30" y="8"/>
                  </a:cubicBezTo>
                  <a:cubicBezTo>
                    <a:pt x="40" y="3"/>
                    <a:pt x="48" y="0"/>
                    <a:pt x="59" y="0"/>
                  </a:cubicBezTo>
                  <a:cubicBezTo>
                    <a:pt x="70" y="0"/>
                    <a:pt x="80" y="3"/>
                    <a:pt x="89" y="8"/>
                  </a:cubicBezTo>
                  <a:cubicBezTo>
                    <a:pt x="99" y="14"/>
                    <a:pt x="105" y="21"/>
                    <a:pt x="110" y="30"/>
                  </a:cubicBezTo>
                  <a:cubicBezTo>
                    <a:pt x="116" y="40"/>
                    <a:pt x="118" y="49"/>
                    <a:pt x="118" y="5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5" name="Google Shape;1685;p107"/>
            <p:cNvSpPr/>
            <p:nvPr/>
          </p:nvSpPr>
          <p:spPr>
            <a:xfrm>
              <a:off x="4597400" y="3367088"/>
              <a:ext cx="938212" cy="128587"/>
            </a:xfrm>
            <a:custGeom>
              <a:avLst/>
              <a:gdLst/>
              <a:ahLst/>
              <a:cxnLst/>
              <a:rect l="l" t="t" r="r" b="b"/>
              <a:pathLst>
                <a:path w="2606" h="357" extrusionOk="0">
                  <a:moveTo>
                    <a:pt x="2546" y="0"/>
                  </a:moveTo>
                  <a:lnTo>
                    <a:pt x="59" y="0"/>
                  </a:lnTo>
                  <a:lnTo>
                    <a:pt x="59" y="0"/>
                  </a:lnTo>
                  <a:lnTo>
                    <a:pt x="59" y="0"/>
                  </a:lnTo>
                  <a:cubicBezTo>
                    <a:pt x="48" y="0"/>
                    <a:pt x="38" y="3"/>
                    <a:pt x="29" y="8"/>
                  </a:cubicBezTo>
                  <a:cubicBezTo>
                    <a:pt x="19" y="14"/>
                    <a:pt x="13" y="21"/>
                    <a:pt x="8" y="30"/>
                  </a:cubicBezTo>
                  <a:cubicBezTo>
                    <a:pt x="2" y="40"/>
                    <a:pt x="0" y="49"/>
                    <a:pt x="0" y="60"/>
                  </a:cubicBezTo>
                  <a:cubicBezTo>
                    <a:pt x="0" y="71"/>
                    <a:pt x="2" y="80"/>
                    <a:pt x="8" y="89"/>
                  </a:cubicBezTo>
                  <a:cubicBezTo>
                    <a:pt x="13" y="99"/>
                    <a:pt x="19" y="106"/>
                    <a:pt x="29" y="111"/>
                  </a:cubicBezTo>
                  <a:cubicBezTo>
                    <a:pt x="38" y="116"/>
                    <a:pt x="48" y="119"/>
                    <a:pt x="59" y="119"/>
                  </a:cubicBezTo>
                  <a:lnTo>
                    <a:pt x="59" y="119"/>
                  </a:lnTo>
                  <a:lnTo>
                    <a:pt x="1126" y="119"/>
                  </a:lnTo>
                  <a:lnTo>
                    <a:pt x="1126" y="237"/>
                  </a:lnTo>
                  <a:lnTo>
                    <a:pt x="533" y="237"/>
                  </a:lnTo>
                  <a:lnTo>
                    <a:pt x="533" y="237"/>
                  </a:lnTo>
                  <a:cubicBezTo>
                    <a:pt x="524" y="238"/>
                    <a:pt x="516" y="241"/>
                    <a:pt x="509" y="245"/>
                  </a:cubicBezTo>
                  <a:cubicBezTo>
                    <a:pt x="498" y="251"/>
                    <a:pt x="492" y="258"/>
                    <a:pt x="487" y="267"/>
                  </a:cubicBezTo>
                  <a:cubicBezTo>
                    <a:pt x="481" y="277"/>
                    <a:pt x="479" y="286"/>
                    <a:pt x="479" y="297"/>
                  </a:cubicBezTo>
                  <a:cubicBezTo>
                    <a:pt x="479" y="308"/>
                    <a:pt x="481" y="318"/>
                    <a:pt x="487" y="327"/>
                  </a:cubicBezTo>
                  <a:cubicBezTo>
                    <a:pt x="492" y="337"/>
                    <a:pt x="498" y="344"/>
                    <a:pt x="509" y="349"/>
                  </a:cubicBezTo>
                  <a:cubicBezTo>
                    <a:pt x="516" y="354"/>
                    <a:pt x="524" y="355"/>
                    <a:pt x="533" y="356"/>
                  </a:cubicBezTo>
                  <a:lnTo>
                    <a:pt x="2132" y="356"/>
                  </a:lnTo>
                  <a:lnTo>
                    <a:pt x="2132" y="356"/>
                  </a:lnTo>
                  <a:cubicBezTo>
                    <a:pt x="2141" y="355"/>
                    <a:pt x="2149" y="354"/>
                    <a:pt x="2156" y="349"/>
                  </a:cubicBezTo>
                  <a:cubicBezTo>
                    <a:pt x="2166" y="344"/>
                    <a:pt x="2173" y="337"/>
                    <a:pt x="2178" y="327"/>
                  </a:cubicBezTo>
                  <a:cubicBezTo>
                    <a:pt x="2184" y="318"/>
                    <a:pt x="2186" y="308"/>
                    <a:pt x="2186" y="297"/>
                  </a:cubicBezTo>
                  <a:cubicBezTo>
                    <a:pt x="2186" y="286"/>
                    <a:pt x="2184" y="277"/>
                    <a:pt x="2178" y="267"/>
                  </a:cubicBezTo>
                  <a:cubicBezTo>
                    <a:pt x="2173" y="258"/>
                    <a:pt x="2166" y="251"/>
                    <a:pt x="2156" y="245"/>
                  </a:cubicBezTo>
                  <a:cubicBezTo>
                    <a:pt x="2149" y="241"/>
                    <a:pt x="2141" y="238"/>
                    <a:pt x="2132" y="237"/>
                  </a:cubicBezTo>
                  <a:lnTo>
                    <a:pt x="1480" y="237"/>
                  </a:lnTo>
                  <a:lnTo>
                    <a:pt x="1480" y="119"/>
                  </a:lnTo>
                  <a:lnTo>
                    <a:pt x="2546" y="119"/>
                  </a:lnTo>
                  <a:lnTo>
                    <a:pt x="2546" y="119"/>
                  </a:lnTo>
                  <a:lnTo>
                    <a:pt x="2546" y="119"/>
                  </a:lnTo>
                  <a:cubicBezTo>
                    <a:pt x="2557" y="119"/>
                    <a:pt x="2567" y="116"/>
                    <a:pt x="2576" y="111"/>
                  </a:cubicBezTo>
                  <a:cubicBezTo>
                    <a:pt x="2586" y="106"/>
                    <a:pt x="2592" y="99"/>
                    <a:pt x="2597" y="89"/>
                  </a:cubicBezTo>
                  <a:cubicBezTo>
                    <a:pt x="2603" y="80"/>
                    <a:pt x="2605" y="71"/>
                    <a:pt x="2605" y="60"/>
                  </a:cubicBezTo>
                  <a:cubicBezTo>
                    <a:pt x="2605" y="49"/>
                    <a:pt x="2603" y="40"/>
                    <a:pt x="2597" y="30"/>
                  </a:cubicBezTo>
                  <a:cubicBezTo>
                    <a:pt x="2592" y="21"/>
                    <a:pt x="2586" y="14"/>
                    <a:pt x="2576" y="8"/>
                  </a:cubicBezTo>
                  <a:cubicBezTo>
                    <a:pt x="2567" y="3"/>
                    <a:pt x="2557" y="0"/>
                    <a:pt x="2546" y="0"/>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6" name="Google Shape;1686;p107"/>
            <p:cNvSpPr/>
            <p:nvPr/>
          </p:nvSpPr>
          <p:spPr>
            <a:xfrm>
              <a:off x="5576888" y="3367088"/>
              <a:ext cx="255587" cy="42862"/>
            </a:xfrm>
            <a:custGeom>
              <a:avLst/>
              <a:gdLst/>
              <a:ahLst/>
              <a:cxnLst/>
              <a:rect l="l" t="t" r="r" b="b"/>
              <a:pathLst>
                <a:path w="712" h="120" extrusionOk="0">
                  <a:moveTo>
                    <a:pt x="652" y="119"/>
                  </a:moveTo>
                  <a:lnTo>
                    <a:pt x="59" y="119"/>
                  </a:lnTo>
                  <a:lnTo>
                    <a:pt x="59" y="119"/>
                  </a:lnTo>
                  <a:cubicBezTo>
                    <a:pt x="48" y="119"/>
                    <a:pt x="39" y="117"/>
                    <a:pt x="29" y="111"/>
                  </a:cubicBezTo>
                  <a:cubicBezTo>
                    <a:pt x="20" y="107"/>
                    <a:pt x="14" y="99"/>
                    <a:pt x="8" y="89"/>
                  </a:cubicBezTo>
                  <a:cubicBezTo>
                    <a:pt x="3" y="80"/>
                    <a:pt x="0" y="71"/>
                    <a:pt x="0" y="60"/>
                  </a:cubicBezTo>
                  <a:cubicBezTo>
                    <a:pt x="0" y="49"/>
                    <a:pt x="3" y="40"/>
                    <a:pt x="8" y="30"/>
                  </a:cubicBezTo>
                  <a:cubicBezTo>
                    <a:pt x="14" y="21"/>
                    <a:pt x="20" y="14"/>
                    <a:pt x="29" y="8"/>
                  </a:cubicBezTo>
                  <a:cubicBezTo>
                    <a:pt x="39" y="3"/>
                    <a:pt x="48" y="0"/>
                    <a:pt x="59" y="0"/>
                  </a:cubicBezTo>
                  <a:lnTo>
                    <a:pt x="652" y="0"/>
                  </a:lnTo>
                  <a:lnTo>
                    <a:pt x="652" y="0"/>
                  </a:lnTo>
                  <a:lnTo>
                    <a:pt x="652" y="0"/>
                  </a:lnTo>
                  <a:cubicBezTo>
                    <a:pt x="662" y="0"/>
                    <a:pt x="672" y="3"/>
                    <a:pt x="681" y="8"/>
                  </a:cubicBezTo>
                  <a:cubicBezTo>
                    <a:pt x="691" y="14"/>
                    <a:pt x="698" y="21"/>
                    <a:pt x="703" y="30"/>
                  </a:cubicBezTo>
                  <a:cubicBezTo>
                    <a:pt x="709" y="40"/>
                    <a:pt x="711" y="49"/>
                    <a:pt x="711" y="60"/>
                  </a:cubicBezTo>
                  <a:cubicBezTo>
                    <a:pt x="711" y="71"/>
                    <a:pt x="709" y="80"/>
                    <a:pt x="703" y="89"/>
                  </a:cubicBezTo>
                  <a:cubicBezTo>
                    <a:pt x="698" y="99"/>
                    <a:pt x="691" y="106"/>
                    <a:pt x="681" y="111"/>
                  </a:cubicBezTo>
                  <a:cubicBezTo>
                    <a:pt x="672" y="116"/>
                    <a:pt x="662" y="119"/>
                    <a:pt x="652"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7" name="Google Shape;1687;p107"/>
            <p:cNvSpPr/>
            <p:nvPr/>
          </p:nvSpPr>
          <p:spPr>
            <a:xfrm>
              <a:off x="4298950" y="3367088"/>
              <a:ext cx="255589" cy="42862"/>
            </a:xfrm>
            <a:custGeom>
              <a:avLst/>
              <a:gdLst/>
              <a:ahLst/>
              <a:cxnLst/>
              <a:rect l="l" t="t" r="r" b="b"/>
              <a:pathLst>
                <a:path w="711" h="120" extrusionOk="0">
                  <a:moveTo>
                    <a:pt x="651" y="119"/>
                  </a:moveTo>
                  <a:lnTo>
                    <a:pt x="59" y="119"/>
                  </a:lnTo>
                  <a:lnTo>
                    <a:pt x="59" y="119"/>
                  </a:lnTo>
                  <a:lnTo>
                    <a:pt x="59" y="119"/>
                  </a:lnTo>
                  <a:cubicBezTo>
                    <a:pt x="48" y="119"/>
                    <a:pt x="38" y="116"/>
                    <a:pt x="29" y="111"/>
                  </a:cubicBezTo>
                  <a:cubicBezTo>
                    <a:pt x="19" y="106"/>
                    <a:pt x="13" y="99"/>
                    <a:pt x="8" y="89"/>
                  </a:cubicBezTo>
                  <a:cubicBezTo>
                    <a:pt x="2" y="80"/>
                    <a:pt x="0" y="71"/>
                    <a:pt x="0" y="60"/>
                  </a:cubicBezTo>
                  <a:cubicBezTo>
                    <a:pt x="0" y="49"/>
                    <a:pt x="2" y="40"/>
                    <a:pt x="8" y="30"/>
                  </a:cubicBezTo>
                  <a:cubicBezTo>
                    <a:pt x="13" y="21"/>
                    <a:pt x="19" y="14"/>
                    <a:pt x="29" y="8"/>
                  </a:cubicBezTo>
                  <a:cubicBezTo>
                    <a:pt x="38" y="3"/>
                    <a:pt x="48" y="0"/>
                    <a:pt x="59" y="0"/>
                  </a:cubicBezTo>
                  <a:lnTo>
                    <a:pt x="59" y="0"/>
                  </a:lnTo>
                  <a:lnTo>
                    <a:pt x="651" y="0"/>
                  </a:lnTo>
                  <a:lnTo>
                    <a:pt x="651" y="0"/>
                  </a:lnTo>
                  <a:lnTo>
                    <a:pt x="651" y="0"/>
                  </a:lnTo>
                  <a:cubicBezTo>
                    <a:pt x="662" y="0"/>
                    <a:pt x="671" y="3"/>
                    <a:pt x="681" y="8"/>
                  </a:cubicBezTo>
                  <a:cubicBezTo>
                    <a:pt x="690" y="14"/>
                    <a:pt x="696" y="21"/>
                    <a:pt x="702" y="30"/>
                  </a:cubicBezTo>
                  <a:cubicBezTo>
                    <a:pt x="707" y="40"/>
                    <a:pt x="710" y="49"/>
                    <a:pt x="710" y="60"/>
                  </a:cubicBezTo>
                  <a:cubicBezTo>
                    <a:pt x="710" y="71"/>
                    <a:pt x="707" y="80"/>
                    <a:pt x="702" y="89"/>
                  </a:cubicBezTo>
                  <a:cubicBezTo>
                    <a:pt x="696" y="99"/>
                    <a:pt x="690" y="106"/>
                    <a:pt x="681" y="111"/>
                  </a:cubicBezTo>
                  <a:cubicBezTo>
                    <a:pt x="671" y="116"/>
                    <a:pt x="662" y="119"/>
                    <a:pt x="651" y="119"/>
                  </a:cubicBez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8" name="Google Shape;1688;p107"/>
            <p:cNvSpPr/>
            <p:nvPr/>
          </p:nvSpPr>
          <p:spPr>
            <a:xfrm>
              <a:off x="6345238" y="339725"/>
              <a:ext cx="85725" cy="85725"/>
            </a:xfrm>
            <a:custGeom>
              <a:avLst/>
              <a:gdLst/>
              <a:ahLst/>
              <a:cxnLst/>
              <a:rect l="l" t="t" r="r" b="b"/>
              <a:pathLst>
                <a:path w="238" h="238" extrusionOk="0">
                  <a:moveTo>
                    <a:pt x="118" y="237"/>
                  </a:moveTo>
                  <a:lnTo>
                    <a:pt x="118" y="237"/>
                  </a:lnTo>
                  <a:cubicBezTo>
                    <a:pt x="140" y="237"/>
                    <a:pt x="159" y="232"/>
                    <a:pt x="177" y="221"/>
                  </a:cubicBezTo>
                  <a:cubicBezTo>
                    <a:pt x="196" y="210"/>
                    <a:pt x="210" y="197"/>
                    <a:pt x="221" y="178"/>
                  </a:cubicBezTo>
                  <a:cubicBezTo>
                    <a:pt x="232" y="159"/>
                    <a:pt x="237" y="139"/>
                    <a:pt x="237" y="118"/>
                  </a:cubicBezTo>
                  <a:cubicBezTo>
                    <a:pt x="237" y="96"/>
                    <a:pt x="232" y="78"/>
                    <a:pt x="221" y="59"/>
                  </a:cubicBezTo>
                  <a:cubicBezTo>
                    <a:pt x="210" y="40"/>
                    <a:pt x="196" y="27"/>
                    <a:pt x="177" y="16"/>
                  </a:cubicBezTo>
                  <a:cubicBezTo>
                    <a:pt x="159" y="5"/>
                    <a:pt x="140" y="0"/>
                    <a:pt x="118" y="0"/>
                  </a:cubicBezTo>
                  <a:cubicBezTo>
                    <a:pt x="96" y="0"/>
                    <a:pt x="78" y="5"/>
                    <a:pt x="59" y="16"/>
                  </a:cubicBezTo>
                  <a:cubicBezTo>
                    <a:pt x="40" y="27"/>
                    <a:pt x="27" y="40"/>
                    <a:pt x="16" y="59"/>
                  </a:cubicBezTo>
                  <a:cubicBezTo>
                    <a:pt x="5" y="78"/>
                    <a:pt x="0" y="97"/>
                    <a:pt x="0" y="118"/>
                  </a:cubicBezTo>
                  <a:lnTo>
                    <a:pt x="0" y="118"/>
                  </a:lnTo>
                  <a:lnTo>
                    <a:pt x="0" y="118"/>
                  </a:lnTo>
                  <a:cubicBezTo>
                    <a:pt x="0" y="140"/>
                    <a:pt x="5" y="159"/>
                    <a:pt x="16" y="178"/>
                  </a:cubicBezTo>
                  <a:cubicBezTo>
                    <a:pt x="27" y="197"/>
                    <a:pt x="40" y="210"/>
                    <a:pt x="59" y="221"/>
                  </a:cubicBezTo>
                  <a:cubicBezTo>
                    <a:pt x="78" y="232"/>
                    <a:pt x="96" y="237"/>
                    <a:pt x="118" y="237"/>
                  </a:cubicBezTo>
                  <a:close/>
                  <a:moveTo>
                    <a:pt x="118" y="59"/>
                  </a:moveTo>
                  <a:lnTo>
                    <a:pt x="118" y="59"/>
                  </a:lnTo>
                  <a:cubicBezTo>
                    <a:pt x="129" y="59"/>
                    <a:pt x="139" y="61"/>
                    <a:pt x="148" y="67"/>
                  </a:cubicBezTo>
                  <a:cubicBezTo>
                    <a:pt x="158" y="72"/>
                    <a:pt x="165" y="79"/>
                    <a:pt x="170" y="89"/>
                  </a:cubicBezTo>
                  <a:cubicBezTo>
                    <a:pt x="176" y="98"/>
                    <a:pt x="177" y="107"/>
                    <a:pt x="177" y="118"/>
                  </a:cubicBezTo>
                  <a:cubicBezTo>
                    <a:pt x="177" y="128"/>
                    <a:pt x="176" y="139"/>
                    <a:pt x="170" y="148"/>
                  </a:cubicBezTo>
                  <a:cubicBezTo>
                    <a:pt x="165" y="157"/>
                    <a:pt x="158" y="164"/>
                    <a:pt x="148" y="170"/>
                  </a:cubicBezTo>
                  <a:cubicBezTo>
                    <a:pt x="139" y="175"/>
                    <a:pt x="129" y="178"/>
                    <a:pt x="118" y="178"/>
                  </a:cubicBezTo>
                  <a:cubicBezTo>
                    <a:pt x="107" y="178"/>
                    <a:pt x="99" y="175"/>
                    <a:pt x="89" y="170"/>
                  </a:cubicBezTo>
                  <a:cubicBezTo>
                    <a:pt x="80" y="164"/>
                    <a:pt x="72" y="157"/>
                    <a:pt x="67" y="148"/>
                  </a:cubicBezTo>
                  <a:cubicBezTo>
                    <a:pt x="62" y="139"/>
                    <a:pt x="59" y="129"/>
                    <a:pt x="59" y="118"/>
                  </a:cubicBezTo>
                  <a:lnTo>
                    <a:pt x="59" y="118"/>
                  </a:lnTo>
                  <a:cubicBezTo>
                    <a:pt x="59" y="108"/>
                    <a:pt x="62" y="98"/>
                    <a:pt x="67" y="89"/>
                  </a:cubicBezTo>
                  <a:cubicBezTo>
                    <a:pt x="73" y="80"/>
                    <a:pt x="79" y="73"/>
                    <a:pt x="89" y="67"/>
                  </a:cubicBezTo>
                  <a:cubicBezTo>
                    <a:pt x="98" y="62"/>
                    <a:pt x="107" y="59"/>
                    <a:pt x="118" y="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89" name="Google Shape;1689;p107"/>
            <p:cNvSpPr/>
            <p:nvPr/>
          </p:nvSpPr>
          <p:spPr>
            <a:xfrm>
              <a:off x="5065713" y="360363"/>
              <a:ext cx="128587" cy="128587"/>
            </a:xfrm>
            <a:custGeom>
              <a:avLst/>
              <a:gdLst/>
              <a:ahLst/>
              <a:cxnLst/>
              <a:rect l="l" t="t" r="r" b="b"/>
              <a:pathLst>
                <a:path w="357" h="356" extrusionOk="0">
                  <a:moveTo>
                    <a:pt x="178" y="355"/>
                  </a:moveTo>
                  <a:lnTo>
                    <a:pt x="178" y="355"/>
                  </a:lnTo>
                  <a:cubicBezTo>
                    <a:pt x="211" y="355"/>
                    <a:pt x="239" y="349"/>
                    <a:pt x="267" y="332"/>
                  </a:cubicBezTo>
                  <a:cubicBezTo>
                    <a:pt x="296" y="316"/>
                    <a:pt x="316" y="295"/>
                    <a:pt x="332" y="267"/>
                  </a:cubicBezTo>
                  <a:cubicBezTo>
                    <a:pt x="349" y="238"/>
                    <a:pt x="356" y="211"/>
                    <a:pt x="356" y="178"/>
                  </a:cubicBezTo>
                  <a:cubicBezTo>
                    <a:pt x="356" y="145"/>
                    <a:pt x="349" y="117"/>
                    <a:pt x="332" y="89"/>
                  </a:cubicBezTo>
                  <a:cubicBezTo>
                    <a:pt x="316" y="61"/>
                    <a:pt x="296" y="40"/>
                    <a:pt x="267" y="24"/>
                  </a:cubicBezTo>
                  <a:cubicBezTo>
                    <a:pt x="239" y="8"/>
                    <a:pt x="211" y="0"/>
                    <a:pt x="178" y="0"/>
                  </a:cubicBezTo>
                  <a:cubicBezTo>
                    <a:pt x="145" y="0"/>
                    <a:pt x="117" y="8"/>
                    <a:pt x="89" y="24"/>
                  </a:cubicBezTo>
                  <a:cubicBezTo>
                    <a:pt x="61" y="40"/>
                    <a:pt x="40" y="61"/>
                    <a:pt x="24" y="89"/>
                  </a:cubicBezTo>
                  <a:cubicBezTo>
                    <a:pt x="8" y="117"/>
                    <a:pt x="0" y="145"/>
                    <a:pt x="0" y="178"/>
                  </a:cubicBezTo>
                  <a:lnTo>
                    <a:pt x="0" y="178"/>
                  </a:lnTo>
                  <a:cubicBezTo>
                    <a:pt x="0" y="211"/>
                    <a:pt x="8" y="238"/>
                    <a:pt x="24" y="267"/>
                  </a:cubicBezTo>
                  <a:cubicBezTo>
                    <a:pt x="40" y="295"/>
                    <a:pt x="61" y="315"/>
                    <a:pt x="89" y="332"/>
                  </a:cubicBezTo>
                  <a:cubicBezTo>
                    <a:pt x="117" y="348"/>
                    <a:pt x="145" y="355"/>
                    <a:pt x="178" y="355"/>
                  </a:cubicBezTo>
                  <a:close/>
                  <a:moveTo>
                    <a:pt x="178" y="89"/>
                  </a:moveTo>
                  <a:lnTo>
                    <a:pt x="178" y="89"/>
                  </a:lnTo>
                  <a:lnTo>
                    <a:pt x="178" y="89"/>
                  </a:lnTo>
                  <a:cubicBezTo>
                    <a:pt x="194" y="89"/>
                    <a:pt x="208" y="93"/>
                    <a:pt x="222" y="101"/>
                  </a:cubicBezTo>
                  <a:cubicBezTo>
                    <a:pt x="236" y="109"/>
                    <a:pt x="247" y="118"/>
                    <a:pt x="255" y="133"/>
                  </a:cubicBezTo>
                  <a:cubicBezTo>
                    <a:pt x="263" y="147"/>
                    <a:pt x="267" y="161"/>
                    <a:pt x="267" y="178"/>
                  </a:cubicBezTo>
                  <a:cubicBezTo>
                    <a:pt x="267" y="194"/>
                    <a:pt x="263" y="208"/>
                    <a:pt x="255" y="222"/>
                  </a:cubicBezTo>
                  <a:cubicBezTo>
                    <a:pt x="247" y="236"/>
                    <a:pt x="236" y="247"/>
                    <a:pt x="222" y="255"/>
                  </a:cubicBezTo>
                  <a:cubicBezTo>
                    <a:pt x="208" y="263"/>
                    <a:pt x="194" y="267"/>
                    <a:pt x="178" y="267"/>
                  </a:cubicBezTo>
                  <a:cubicBezTo>
                    <a:pt x="162" y="267"/>
                    <a:pt x="148" y="263"/>
                    <a:pt x="133" y="255"/>
                  </a:cubicBezTo>
                  <a:cubicBezTo>
                    <a:pt x="119" y="247"/>
                    <a:pt x="109" y="236"/>
                    <a:pt x="101" y="222"/>
                  </a:cubicBezTo>
                  <a:cubicBezTo>
                    <a:pt x="93" y="208"/>
                    <a:pt x="89" y="194"/>
                    <a:pt x="89" y="178"/>
                  </a:cubicBezTo>
                  <a:lnTo>
                    <a:pt x="89" y="178"/>
                  </a:lnTo>
                  <a:lnTo>
                    <a:pt x="89" y="178"/>
                  </a:lnTo>
                  <a:cubicBezTo>
                    <a:pt x="89" y="161"/>
                    <a:pt x="93" y="147"/>
                    <a:pt x="101" y="133"/>
                  </a:cubicBezTo>
                  <a:cubicBezTo>
                    <a:pt x="109" y="118"/>
                    <a:pt x="119" y="109"/>
                    <a:pt x="133" y="101"/>
                  </a:cubicBezTo>
                  <a:cubicBezTo>
                    <a:pt x="148" y="93"/>
                    <a:pt x="162" y="89"/>
                    <a:pt x="178" y="8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0" name="Google Shape;1690;p107"/>
            <p:cNvSpPr/>
            <p:nvPr/>
          </p:nvSpPr>
          <p:spPr>
            <a:xfrm>
              <a:off x="6591300" y="639763"/>
              <a:ext cx="80963" cy="80962"/>
            </a:xfrm>
            <a:custGeom>
              <a:avLst/>
              <a:gdLst/>
              <a:ahLst/>
              <a:cxnLst/>
              <a:rect l="l" t="t" r="r" b="b"/>
              <a:pathLst>
                <a:path w="223" h="223" extrusionOk="0">
                  <a:moveTo>
                    <a:pt x="111" y="0"/>
                  </a:moveTo>
                  <a:lnTo>
                    <a:pt x="111" y="0"/>
                  </a:lnTo>
                  <a:cubicBezTo>
                    <a:pt x="91" y="0"/>
                    <a:pt x="74" y="5"/>
                    <a:pt x="56" y="15"/>
                  </a:cubicBezTo>
                  <a:cubicBezTo>
                    <a:pt x="39" y="25"/>
                    <a:pt x="25" y="37"/>
                    <a:pt x="15" y="55"/>
                  </a:cubicBezTo>
                  <a:cubicBezTo>
                    <a:pt x="5" y="72"/>
                    <a:pt x="0" y="90"/>
                    <a:pt x="0" y="111"/>
                  </a:cubicBezTo>
                  <a:cubicBezTo>
                    <a:pt x="0" y="131"/>
                    <a:pt x="5" y="148"/>
                    <a:pt x="15" y="166"/>
                  </a:cubicBezTo>
                  <a:cubicBezTo>
                    <a:pt x="25" y="183"/>
                    <a:pt x="39" y="197"/>
                    <a:pt x="56" y="207"/>
                  </a:cubicBezTo>
                  <a:cubicBezTo>
                    <a:pt x="74" y="217"/>
                    <a:pt x="91" y="222"/>
                    <a:pt x="111" y="222"/>
                  </a:cubicBezTo>
                  <a:cubicBezTo>
                    <a:pt x="132" y="222"/>
                    <a:pt x="150" y="217"/>
                    <a:pt x="167" y="207"/>
                  </a:cubicBezTo>
                  <a:cubicBezTo>
                    <a:pt x="185" y="197"/>
                    <a:pt x="197" y="183"/>
                    <a:pt x="207" y="166"/>
                  </a:cubicBezTo>
                  <a:cubicBezTo>
                    <a:pt x="217" y="148"/>
                    <a:pt x="222" y="131"/>
                    <a:pt x="222" y="111"/>
                  </a:cubicBezTo>
                  <a:lnTo>
                    <a:pt x="222" y="111"/>
                  </a:lnTo>
                  <a:lnTo>
                    <a:pt x="222" y="111"/>
                  </a:lnTo>
                  <a:cubicBezTo>
                    <a:pt x="222" y="90"/>
                    <a:pt x="217" y="72"/>
                    <a:pt x="207" y="55"/>
                  </a:cubicBezTo>
                  <a:cubicBezTo>
                    <a:pt x="197" y="37"/>
                    <a:pt x="185" y="25"/>
                    <a:pt x="167" y="15"/>
                  </a:cubicBezTo>
                  <a:cubicBezTo>
                    <a:pt x="150" y="5"/>
                    <a:pt x="132" y="0"/>
                    <a:pt x="111" y="0"/>
                  </a:cubicBezTo>
                  <a:close/>
                  <a:moveTo>
                    <a:pt x="111" y="167"/>
                  </a:moveTo>
                  <a:lnTo>
                    <a:pt x="111" y="167"/>
                  </a:lnTo>
                  <a:cubicBezTo>
                    <a:pt x="101" y="167"/>
                    <a:pt x="92" y="164"/>
                    <a:pt x="83" y="159"/>
                  </a:cubicBezTo>
                  <a:cubicBezTo>
                    <a:pt x="74" y="154"/>
                    <a:pt x="68" y="148"/>
                    <a:pt x="63" y="139"/>
                  </a:cubicBezTo>
                  <a:cubicBezTo>
                    <a:pt x="58" y="130"/>
                    <a:pt x="55" y="121"/>
                    <a:pt x="55" y="111"/>
                  </a:cubicBezTo>
                  <a:cubicBezTo>
                    <a:pt x="55" y="101"/>
                    <a:pt x="58" y="92"/>
                    <a:pt x="63" y="83"/>
                  </a:cubicBezTo>
                  <a:cubicBezTo>
                    <a:pt x="68" y="74"/>
                    <a:pt x="74" y="68"/>
                    <a:pt x="83" y="63"/>
                  </a:cubicBezTo>
                  <a:cubicBezTo>
                    <a:pt x="92" y="57"/>
                    <a:pt x="101" y="55"/>
                    <a:pt x="111" y="55"/>
                  </a:cubicBezTo>
                  <a:cubicBezTo>
                    <a:pt x="121" y="55"/>
                    <a:pt x="130" y="57"/>
                    <a:pt x="139" y="63"/>
                  </a:cubicBezTo>
                  <a:cubicBezTo>
                    <a:pt x="148" y="68"/>
                    <a:pt x="154" y="74"/>
                    <a:pt x="159" y="83"/>
                  </a:cubicBezTo>
                  <a:cubicBezTo>
                    <a:pt x="165" y="92"/>
                    <a:pt x="167" y="101"/>
                    <a:pt x="167" y="111"/>
                  </a:cubicBezTo>
                  <a:lnTo>
                    <a:pt x="167" y="111"/>
                  </a:lnTo>
                  <a:lnTo>
                    <a:pt x="167" y="111"/>
                  </a:lnTo>
                  <a:cubicBezTo>
                    <a:pt x="167" y="121"/>
                    <a:pt x="165" y="130"/>
                    <a:pt x="159" y="139"/>
                  </a:cubicBezTo>
                  <a:cubicBezTo>
                    <a:pt x="154" y="148"/>
                    <a:pt x="148" y="154"/>
                    <a:pt x="139" y="159"/>
                  </a:cubicBezTo>
                  <a:cubicBezTo>
                    <a:pt x="130" y="164"/>
                    <a:pt x="121" y="167"/>
                    <a:pt x="111" y="16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1" name="Google Shape;1691;p107"/>
            <p:cNvSpPr/>
            <p:nvPr/>
          </p:nvSpPr>
          <p:spPr>
            <a:xfrm>
              <a:off x="4095750" y="285750"/>
              <a:ext cx="85725" cy="85725"/>
            </a:xfrm>
            <a:custGeom>
              <a:avLst/>
              <a:gdLst/>
              <a:ahLst/>
              <a:cxnLst/>
              <a:rect l="l" t="t" r="r" b="b"/>
              <a:pathLst>
                <a:path w="238" h="238" extrusionOk="0">
                  <a:moveTo>
                    <a:pt x="118" y="0"/>
                  </a:moveTo>
                  <a:lnTo>
                    <a:pt x="118" y="0"/>
                  </a:lnTo>
                  <a:lnTo>
                    <a:pt x="118" y="0"/>
                  </a:lnTo>
                  <a:cubicBezTo>
                    <a:pt x="96" y="0"/>
                    <a:pt x="78" y="5"/>
                    <a:pt x="59" y="16"/>
                  </a:cubicBezTo>
                  <a:cubicBezTo>
                    <a:pt x="40" y="27"/>
                    <a:pt x="27" y="40"/>
                    <a:pt x="16" y="59"/>
                  </a:cubicBezTo>
                  <a:cubicBezTo>
                    <a:pt x="5" y="78"/>
                    <a:pt x="0" y="96"/>
                    <a:pt x="0" y="118"/>
                  </a:cubicBezTo>
                  <a:cubicBezTo>
                    <a:pt x="0" y="140"/>
                    <a:pt x="5" y="158"/>
                    <a:pt x="16" y="177"/>
                  </a:cubicBezTo>
                  <a:cubicBezTo>
                    <a:pt x="27" y="195"/>
                    <a:pt x="40" y="210"/>
                    <a:pt x="59" y="221"/>
                  </a:cubicBezTo>
                  <a:cubicBezTo>
                    <a:pt x="78" y="232"/>
                    <a:pt x="96" y="237"/>
                    <a:pt x="118" y="237"/>
                  </a:cubicBezTo>
                  <a:cubicBezTo>
                    <a:pt x="140" y="237"/>
                    <a:pt x="158" y="232"/>
                    <a:pt x="177" y="221"/>
                  </a:cubicBezTo>
                  <a:cubicBezTo>
                    <a:pt x="196" y="210"/>
                    <a:pt x="210" y="195"/>
                    <a:pt x="221" y="177"/>
                  </a:cubicBezTo>
                  <a:cubicBezTo>
                    <a:pt x="232" y="158"/>
                    <a:pt x="237" y="140"/>
                    <a:pt x="237" y="118"/>
                  </a:cubicBezTo>
                  <a:lnTo>
                    <a:pt x="237" y="118"/>
                  </a:lnTo>
                  <a:lnTo>
                    <a:pt x="237" y="118"/>
                  </a:lnTo>
                  <a:cubicBezTo>
                    <a:pt x="237" y="96"/>
                    <a:pt x="232" y="78"/>
                    <a:pt x="221" y="59"/>
                  </a:cubicBezTo>
                  <a:cubicBezTo>
                    <a:pt x="210" y="40"/>
                    <a:pt x="196" y="27"/>
                    <a:pt x="177" y="16"/>
                  </a:cubicBezTo>
                  <a:cubicBezTo>
                    <a:pt x="158" y="5"/>
                    <a:pt x="140" y="0"/>
                    <a:pt x="118" y="0"/>
                  </a:cubicBezTo>
                  <a:close/>
                  <a:moveTo>
                    <a:pt x="118" y="177"/>
                  </a:moveTo>
                  <a:lnTo>
                    <a:pt x="118" y="177"/>
                  </a:lnTo>
                  <a:cubicBezTo>
                    <a:pt x="107" y="177"/>
                    <a:pt x="98" y="175"/>
                    <a:pt x="89" y="170"/>
                  </a:cubicBezTo>
                  <a:cubicBezTo>
                    <a:pt x="79" y="164"/>
                    <a:pt x="72" y="157"/>
                    <a:pt x="67" y="148"/>
                  </a:cubicBezTo>
                  <a:cubicBezTo>
                    <a:pt x="61" y="138"/>
                    <a:pt x="59" y="129"/>
                    <a:pt x="59" y="118"/>
                  </a:cubicBezTo>
                  <a:cubicBezTo>
                    <a:pt x="59" y="107"/>
                    <a:pt x="61" y="98"/>
                    <a:pt x="67" y="89"/>
                  </a:cubicBezTo>
                  <a:cubicBezTo>
                    <a:pt x="72" y="79"/>
                    <a:pt x="79" y="72"/>
                    <a:pt x="89" y="67"/>
                  </a:cubicBezTo>
                  <a:cubicBezTo>
                    <a:pt x="98" y="62"/>
                    <a:pt x="107" y="59"/>
                    <a:pt x="118" y="59"/>
                  </a:cubicBezTo>
                  <a:cubicBezTo>
                    <a:pt x="129" y="59"/>
                    <a:pt x="138" y="62"/>
                    <a:pt x="148" y="67"/>
                  </a:cubicBezTo>
                  <a:cubicBezTo>
                    <a:pt x="157" y="72"/>
                    <a:pt x="163" y="79"/>
                    <a:pt x="169" y="89"/>
                  </a:cubicBezTo>
                  <a:cubicBezTo>
                    <a:pt x="174" y="98"/>
                    <a:pt x="177" y="107"/>
                    <a:pt x="177" y="118"/>
                  </a:cubicBezTo>
                  <a:lnTo>
                    <a:pt x="177" y="118"/>
                  </a:lnTo>
                  <a:lnTo>
                    <a:pt x="177" y="118"/>
                  </a:lnTo>
                  <a:cubicBezTo>
                    <a:pt x="177" y="129"/>
                    <a:pt x="174" y="138"/>
                    <a:pt x="169" y="148"/>
                  </a:cubicBezTo>
                  <a:cubicBezTo>
                    <a:pt x="163" y="157"/>
                    <a:pt x="156" y="163"/>
                    <a:pt x="147" y="169"/>
                  </a:cubicBezTo>
                  <a:cubicBezTo>
                    <a:pt x="137" y="174"/>
                    <a:pt x="129" y="177"/>
                    <a:pt x="118" y="17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2" name="Google Shape;1692;p107"/>
            <p:cNvSpPr/>
            <p:nvPr/>
          </p:nvSpPr>
          <p:spPr>
            <a:xfrm>
              <a:off x="3419475" y="530225"/>
              <a:ext cx="85725" cy="85725"/>
            </a:xfrm>
            <a:custGeom>
              <a:avLst/>
              <a:gdLst/>
              <a:ahLst/>
              <a:cxnLst/>
              <a:rect l="l" t="t" r="r" b="b"/>
              <a:pathLst>
                <a:path w="239" h="239" extrusionOk="0">
                  <a:moveTo>
                    <a:pt x="238" y="120"/>
                  </a:moveTo>
                  <a:lnTo>
                    <a:pt x="238" y="120"/>
                  </a:lnTo>
                  <a:lnTo>
                    <a:pt x="238" y="119"/>
                  </a:lnTo>
                  <a:cubicBezTo>
                    <a:pt x="238" y="97"/>
                    <a:pt x="233" y="79"/>
                    <a:pt x="222" y="60"/>
                  </a:cubicBezTo>
                  <a:cubicBezTo>
                    <a:pt x="211" y="41"/>
                    <a:pt x="197" y="27"/>
                    <a:pt x="178" y="16"/>
                  </a:cubicBezTo>
                  <a:cubicBezTo>
                    <a:pt x="159" y="5"/>
                    <a:pt x="141" y="0"/>
                    <a:pt x="119" y="0"/>
                  </a:cubicBezTo>
                  <a:cubicBezTo>
                    <a:pt x="97" y="0"/>
                    <a:pt x="78" y="5"/>
                    <a:pt x="59" y="16"/>
                  </a:cubicBezTo>
                  <a:cubicBezTo>
                    <a:pt x="40" y="27"/>
                    <a:pt x="27" y="41"/>
                    <a:pt x="16" y="60"/>
                  </a:cubicBezTo>
                  <a:cubicBezTo>
                    <a:pt x="5" y="79"/>
                    <a:pt x="0" y="97"/>
                    <a:pt x="0" y="119"/>
                  </a:cubicBezTo>
                  <a:cubicBezTo>
                    <a:pt x="0" y="141"/>
                    <a:pt x="5" y="160"/>
                    <a:pt x="16" y="179"/>
                  </a:cubicBezTo>
                  <a:cubicBezTo>
                    <a:pt x="27" y="198"/>
                    <a:pt x="40" y="211"/>
                    <a:pt x="59" y="222"/>
                  </a:cubicBezTo>
                  <a:cubicBezTo>
                    <a:pt x="78" y="233"/>
                    <a:pt x="97" y="238"/>
                    <a:pt x="119" y="238"/>
                  </a:cubicBezTo>
                  <a:lnTo>
                    <a:pt x="119" y="238"/>
                  </a:lnTo>
                  <a:lnTo>
                    <a:pt x="119" y="238"/>
                  </a:lnTo>
                  <a:cubicBezTo>
                    <a:pt x="141" y="238"/>
                    <a:pt x="160" y="233"/>
                    <a:pt x="179" y="222"/>
                  </a:cubicBezTo>
                  <a:cubicBezTo>
                    <a:pt x="197" y="212"/>
                    <a:pt x="211" y="198"/>
                    <a:pt x="222" y="179"/>
                  </a:cubicBezTo>
                  <a:cubicBezTo>
                    <a:pt x="233" y="160"/>
                    <a:pt x="238" y="142"/>
                    <a:pt x="238" y="120"/>
                  </a:cubicBezTo>
                  <a:close/>
                  <a:moveTo>
                    <a:pt x="60" y="120"/>
                  </a:moveTo>
                  <a:lnTo>
                    <a:pt x="60" y="120"/>
                  </a:lnTo>
                  <a:lnTo>
                    <a:pt x="60" y="120"/>
                  </a:lnTo>
                  <a:cubicBezTo>
                    <a:pt x="60" y="109"/>
                    <a:pt x="62" y="99"/>
                    <a:pt x="68" y="90"/>
                  </a:cubicBezTo>
                  <a:cubicBezTo>
                    <a:pt x="73" y="80"/>
                    <a:pt x="80" y="74"/>
                    <a:pt x="90" y="69"/>
                  </a:cubicBezTo>
                  <a:cubicBezTo>
                    <a:pt x="99" y="63"/>
                    <a:pt x="108" y="61"/>
                    <a:pt x="119" y="61"/>
                  </a:cubicBezTo>
                  <a:cubicBezTo>
                    <a:pt x="130" y="61"/>
                    <a:pt x="140" y="63"/>
                    <a:pt x="149" y="69"/>
                  </a:cubicBezTo>
                  <a:cubicBezTo>
                    <a:pt x="158" y="74"/>
                    <a:pt x="165" y="80"/>
                    <a:pt x="171" y="90"/>
                  </a:cubicBezTo>
                  <a:cubicBezTo>
                    <a:pt x="176" y="99"/>
                    <a:pt x="179" y="109"/>
                    <a:pt x="179" y="120"/>
                  </a:cubicBezTo>
                  <a:lnTo>
                    <a:pt x="179" y="120"/>
                  </a:lnTo>
                  <a:lnTo>
                    <a:pt x="179" y="120"/>
                  </a:lnTo>
                  <a:lnTo>
                    <a:pt x="179" y="120"/>
                  </a:lnTo>
                  <a:cubicBezTo>
                    <a:pt x="179" y="131"/>
                    <a:pt x="176" y="139"/>
                    <a:pt x="171" y="149"/>
                  </a:cubicBezTo>
                  <a:cubicBezTo>
                    <a:pt x="165" y="158"/>
                    <a:pt x="158" y="165"/>
                    <a:pt x="149" y="171"/>
                  </a:cubicBezTo>
                  <a:cubicBezTo>
                    <a:pt x="140" y="176"/>
                    <a:pt x="130" y="179"/>
                    <a:pt x="119" y="179"/>
                  </a:cubicBezTo>
                  <a:cubicBezTo>
                    <a:pt x="108" y="179"/>
                    <a:pt x="99" y="176"/>
                    <a:pt x="90" y="171"/>
                  </a:cubicBezTo>
                  <a:cubicBezTo>
                    <a:pt x="80" y="165"/>
                    <a:pt x="73" y="158"/>
                    <a:pt x="68" y="149"/>
                  </a:cubicBezTo>
                  <a:cubicBezTo>
                    <a:pt x="62" y="139"/>
                    <a:pt x="60" y="131"/>
                    <a:pt x="60" y="12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3" name="Google Shape;1693;p107"/>
            <p:cNvSpPr/>
            <p:nvPr/>
          </p:nvSpPr>
          <p:spPr>
            <a:xfrm>
              <a:off x="3535363" y="34925"/>
              <a:ext cx="119062" cy="117475"/>
            </a:xfrm>
            <a:custGeom>
              <a:avLst/>
              <a:gdLst/>
              <a:ahLst/>
              <a:cxnLst/>
              <a:rect l="l" t="t" r="r" b="b"/>
              <a:pathLst>
                <a:path w="330" h="326" extrusionOk="0">
                  <a:moveTo>
                    <a:pt x="189" y="148"/>
                  </a:moveTo>
                  <a:lnTo>
                    <a:pt x="277" y="32"/>
                  </a:lnTo>
                  <a:lnTo>
                    <a:pt x="222" y="0"/>
                  </a:lnTo>
                  <a:lnTo>
                    <a:pt x="165" y="130"/>
                  </a:lnTo>
                  <a:lnTo>
                    <a:pt x="163" y="130"/>
                  </a:lnTo>
                  <a:lnTo>
                    <a:pt x="106" y="1"/>
                  </a:lnTo>
                  <a:lnTo>
                    <a:pt x="49" y="34"/>
                  </a:lnTo>
                  <a:lnTo>
                    <a:pt x="136" y="147"/>
                  </a:lnTo>
                  <a:lnTo>
                    <a:pt x="136" y="149"/>
                  </a:lnTo>
                  <a:lnTo>
                    <a:pt x="0" y="131"/>
                  </a:lnTo>
                  <a:lnTo>
                    <a:pt x="0" y="194"/>
                  </a:lnTo>
                  <a:lnTo>
                    <a:pt x="137" y="177"/>
                  </a:lnTo>
                  <a:lnTo>
                    <a:pt x="137" y="179"/>
                  </a:lnTo>
                  <a:lnTo>
                    <a:pt x="49" y="291"/>
                  </a:lnTo>
                  <a:lnTo>
                    <a:pt x="102" y="325"/>
                  </a:lnTo>
                  <a:lnTo>
                    <a:pt x="162" y="194"/>
                  </a:lnTo>
                  <a:lnTo>
                    <a:pt x="164" y="194"/>
                  </a:lnTo>
                  <a:lnTo>
                    <a:pt x="220" y="324"/>
                  </a:lnTo>
                  <a:lnTo>
                    <a:pt x="278" y="291"/>
                  </a:lnTo>
                  <a:lnTo>
                    <a:pt x="189" y="179"/>
                  </a:lnTo>
                  <a:lnTo>
                    <a:pt x="189" y="177"/>
                  </a:lnTo>
                  <a:lnTo>
                    <a:pt x="329" y="194"/>
                  </a:lnTo>
                  <a:lnTo>
                    <a:pt x="329" y="131"/>
                  </a:lnTo>
                  <a:lnTo>
                    <a:pt x="189" y="149"/>
                  </a:lnTo>
                  <a:lnTo>
                    <a:pt x="189" y="14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4" name="Google Shape;1694;p107"/>
            <p:cNvSpPr/>
            <p:nvPr/>
          </p:nvSpPr>
          <p:spPr>
            <a:xfrm>
              <a:off x="4633913" y="11113"/>
              <a:ext cx="68262" cy="68262"/>
            </a:xfrm>
            <a:custGeom>
              <a:avLst/>
              <a:gdLst/>
              <a:ahLst/>
              <a:cxnLst/>
              <a:rect l="l" t="t" r="r" b="b"/>
              <a:pathLst>
                <a:path w="190" h="188" extrusionOk="0">
                  <a:moveTo>
                    <a:pt x="79" y="102"/>
                  </a:moveTo>
                  <a:lnTo>
                    <a:pt x="28" y="167"/>
                  </a:lnTo>
                  <a:lnTo>
                    <a:pt x="58" y="187"/>
                  </a:lnTo>
                  <a:lnTo>
                    <a:pt x="93" y="112"/>
                  </a:lnTo>
                  <a:lnTo>
                    <a:pt x="94" y="112"/>
                  </a:lnTo>
                  <a:lnTo>
                    <a:pt x="126" y="186"/>
                  </a:lnTo>
                  <a:lnTo>
                    <a:pt x="159" y="167"/>
                  </a:lnTo>
                  <a:lnTo>
                    <a:pt x="108" y="103"/>
                  </a:lnTo>
                  <a:lnTo>
                    <a:pt x="108" y="102"/>
                  </a:lnTo>
                  <a:lnTo>
                    <a:pt x="189" y="112"/>
                  </a:lnTo>
                  <a:lnTo>
                    <a:pt x="189" y="75"/>
                  </a:lnTo>
                  <a:lnTo>
                    <a:pt x="108" y="86"/>
                  </a:lnTo>
                  <a:lnTo>
                    <a:pt x="108" y="85"/>
                  </a:lnTo>
                  <a:lnTo>
                    <a:pt x="159" y="18"/>
                  </a:lnTo>
                  <a:lnTo>
                    <a:pt x="127" y="0"/>
                  </a:lnTo>
                  <a:lnTo>
                    <a:pt x="95" y="75"/>
                  </a:lnTo>
                  <a:lnTo>
                    <a:pt x="93" y="75"/>
                  </a:lnTo>
                  <a:lnTo>
                    <a:pt x="60" y="1"/>
                  </a:lnTo>
                  <a:lnTo>
                    <a:pt x="28" y="19"/>
                  </a:lnTo>
                  <a:lnTo>
                    <a:pt x="78" y="84"/>
                  </a:lnTo>
                  <a:lnTo>
                    <a:pt x="78" y="85"/>
                  </a:lnTo>
                  <a:lnTo>
                    <a:pt x="0" y="75"/>
                  </a:lnTo>
                  <a:lnTo>
                    <a:pt x="0" y="112"/>
                  </a:lnTo>
                  <a:lnTo>
                    <a:pt x="79" y="101"/>
                  </a:lnTo>
                  <a:lnTo>
                    <a:pt x="79" y="102"/>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5" name="Google Shape;1695;p107"/>
            <p:cNvSpPr/>
            <p:nvPr/>
          </p:nvSpPr>
          <p:spPr>
            <a:xfrm>
              <a:off x="6651625" y="95250"/>
              <a:ext cx="115888" cy="114300"/>
            </a:xfrm>
            <a:custGeom>
              <a:avLst/>
              <a:gdLst/>
              <a:ahLst/>
              <a:cxnLst/>
              <a:rect l="l" t="t" r="r" b="b"/>
              <a:pathLst>
                <a:path w="324" h="319" extrusionOk="0">
                  <a:moveTo>
                    <a:pt x="323" y="190"/>
                  </a:moveTo>
                  <a:lnTo>
                    <a:pt x="323" y="128"/>
                  </a:lnTo>
                  <a:lnTo>
                    <a:pt x="186" y="146"/>
                  </a:lnTo>
                  <a:lnTo>
                    <a:pt x="186" y="145"/>
                  </a:lnTo>
                  <a:lnTo>
                    <a:pt x="272" y="31"/>
                  </a:lnTo>
                  <a:lnTo>
                    <a:pt x="217" y="0"/>
                  </a:lnTo>
                  <a:lnTo>
                    <a:pt x="162" y="127"/>
                  </a:lnTo>
                  <a:lnTo>
                    <a:pt x="160" y="127"/>
                  </a:lnTo>
                  <a:lnTo>
                    <a:pt x="104" y="1"/>
                  </a:lnTo>
                  <a:lnTo>
                    <a:pt x="48" y="32"/>
                  </a:lnTo>
                  <a:lnTo>
                    <a:pt x="134" y="143"/>
                  </a:lnTo>
                  <a:lnTo>
                    <a:pt x="134" y="145"/>
                  </a:lnTo>
                  <a:lnTo>
                    <a:pt x="0" y="128"/>
                  </a:lnTo>
                  <a:lnTo>
                    <a:pt x="0" y="190"/>
                  </a:lnTo>
                  <a:lnTo>
                    <a:pt x="134" y="172"/>
                  </a:lnTo>
                  <a:lnTo>
                    <a:pt x="134" y="174"/>
                  </a:lnTo>
                  <a:lnTo>
                    <a:pt x="48" y="285"/>
                  </a:lnTo>
                  <a:lnTo>
                    <a:pt x="100" y="318"/>
                  </a:lnTo>
                  <a:lnTo>
                    <a:pt x="159" y="190"/>
                  </a:lnTo>
                  <a:lnTo>
                    <a:pt x="161" y="190"/>
                  </a:lnTo>
                  <a:lnTo>
                    <a:pt x="215" y="317"/>
                  </a:lnTo>
                  <a:lnTo>
                    <a:pt x="273" y="284"/>
                  </a:lnTo>
                  <a:lnTo>
                    <a:pt x="186" y="175"/>
                  </a:lnTo>
                  <a:lnTo>
                    <a:pt x="186" y="174"/>
                  </a:lnTo>
                  <a:lnTo>
                    <a:pt x="323" y="19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6" name="Google Shape;1696;p107"/>
            <p:cNvSpPr/>
            <p:nvPr/>
          </p:nvSpPr>
          <p:spPr>
            <a:xfrm>
              <a:off x="5759450" y="44450"/>
              <a:ext cx="100013" cy="100013"/>
            </a:xfrm>
            <a:custGeom>
              <a:avLst/>
              <a:gdLst/>
              <a:ahLst/>
              <a:cxnLst/>
              <a:rect l="l" t="t" r="r" b="b"/>
              <a:pathLst>
                <a:path w="279" h="276" extrusionOk="0">
                  <a:moveTo>
                    <a:pt x="160" y="125"/>
                  </a:moveTo>
                  <a:lnTo>
                    <a:pt x="235" y="27"/>
                  </a:lnTo>
                  <a:lnTo>
                    <a:pt x="188" y="0"/>
                  </a:lnTo>
                  <a:lnTo>
                    <a:pt x="140" y="110"/>
                  </a:lnTo>
                  <a:lnTo>
                    <a:pt x="138" y="110"/>
                  </a:lnTo>
                  <a:lnTo>
                    <a:pt x="89" y="1"/>
                  </a:lnTo>
                  <a:lnTo>
                    <a:pt x="42" y="29"/>
                  </a:lnTo>
                  <a:lnTo>
                    <a:pt x="116" y="124"/>
                  </a:lnTo>
                  <a:lnTo>
                    <a:pt x="116" y="126"/>
                  </a:lnTo>
                  <a:lnTo>
                    <a:pt x="0" y="111"/>
                  </a:lnTo>
                  <a:lnTo>
                    <a:pt x="0" y="164"/>
                  </a:lnTo>
                  <a:lnTo>
                    <a:pt x="116" y="150"/>
                  </a:lnTo>
                  <a:lnTo>
                    <a:pt x="116" y="151"/>
                  </a:lnTo>
                  <a:lnTo>
                    <a:pt x="42" y="247"/>
                  </a:lnTo>
                  <a:lnTo>
                    <a:pt x="87" y="275"/>
                  </a:lnTo>
                  <a:lnTo>
                    <a:pt x="137" y="164"/>
                  </a:lnTo>
                  <a:lnTo>
                    <a:pt x="139" y="164"/>
                  </a:lnTo>
                  <a:lnTo>
                    <a:pt x="186" y="274"/>
                  </a:lnTo>
                  <a:lnTo>
                    <a:pt x="236" y="246"/>
                  </a:lnTo>
                  <a:lnTo>
                    <a:pt x="160" y="152"/>
                  </a:lnTo>
                  <a:lnTo>
                    <a:pt x="160" y="150"/>
                  </a:lnTo>
                  <a:lnTo>
                    <a:pt x="278" y="164"/>
                  </a:lnTo>
                  <a:lnTo>
                    <a:pt x="278" y="111"/>
                  </a:lnTo>
                  <a:lnTo>
                    <a:pt x="160" y="127"/>
                  </a:lnTo>
                  <a:lnTo>
                    <a:pt x="160" y="12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7" name="Google Shape;1697;p107"/>
            <p:cNvSpPr/>
            <p:nvPr/>
          </p:nvSpPr>
          <p:spPr>
            <a:xfrm>
              <a:off x="2995613" y="3690938"/>
              <a:ext cx="919160" cy="895352"/>
            </a:xfrm>
            <a:custGeom>
              <a:avLst/>
              <a:gdLst/>
              <a:ahLst/>
              <a:cxnLst/>
              <a:rect l="l" t="t" r="r" b="b"/>
              <a:pathLst>
                <a:path w="2552" h="2486" extrusionOk="0">
                  <a:moveTo>
                    <a:pt x="2551" y="2485"/>
                  </a:moveTo>
                  <a:lnTo>
                    <a:pt x="1905" y="2485"/>
                  </a:lnTo>
                  <a:lnTo>
                    <a:pt x="1752" y="2037"/>
                  </a:lnTo>
                  <a:lnTo>
                    <a:pt x="799" y="2037"/>
                  </a:lnTo>
                  <a:lnTo>
                    <a:pt x="646" y="2485"/>
                  </a:lnTo>
                  <a:lnTo>
                    <a:pt x="0" y="2485"/>
                  </a:lnTo>
                  <a:lnTo>
                    <a:pt x="948" y="0"/>
                  </a:lnTo>
                  <a:lnTo>
                    <a:pt x="1603" y="0"/>
                  </a:lnTo>
                  <a:lnTo>
                    <a:pt x="2551" y="2485"/>
                  </a:lnTo>
                  <a:close/>
                  <a:moveTo>
                    <a:pt x="961" y="1565"/>
                  </a:moveTo>
                  <a:lnTo>
                    <a:pt x="1590" y="1565"/>
                  </a:lnTo>
                  <a:lnTo>
                    <a:pt x="1275" y="646"/>
                  </a:lnTo>
                  <a:lnTo>
                    <a:pt x="961" y="156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8" name="Google Shape;1698;p107"/>
            <p:cNvSpPr/>
            <p:nvPr/>
          </p:nvSpPr>
          <p:spPr>
            <a:xfrm>
              <a:off x="3992563" y="3690938"/>
              <a:ext cx="615951" cy="895352"/>
            </a:xfrm>
            <a:custGeom>
              <a:avLst/>
              <a:gdLst/>
              <a:ahLst/>
              <a:cxnLst/>
              <a:rect l="l" t="t" r="r" b="b"/>
              <a:pathLst>
                <a:path w="1711" h="2486" extrusionOk="0">
                  <a:moveTo>
                    <a:pt x="0" y="2485"/>
                  </a:moveTo>
                  <a:lnTo>
                    <a:pt x="0" y="0"/>
                  </a:lnTo>
                  <a:lnTo>
                    <a:pt x="601" y="0"/>
                  </a:lnTo>
                  <a:lnTo>
                    <a:pt x="601" y="1967"/>
                  </a:lnTo>
                  <a:lnTo>
                    <a:pt x="1710" y="1967"/>
                  </a:lnTo>
                  <a:lnTo>
                    <a:pt x="1710"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99" name="Google Shape;1699;p107"/>
            <p:cNvSpPr/>
            <p:nvPr/>
          </p:nvSpPr>
          <p:spPr>
            <a:xfrm>
              <a:off x="4741863" y="3690938"/>
              <a:ext cx="615951" cy="895352"/>
            </a:xfrm>
            <a:custGeom>
              <a:avLst/>
              <a:gdLst/>
              <a:ahLst/>
              <a:cxnLst/>
              <a:rect l="l" t="t" r="r" b="b"/>
              <a:pathLst>
                <a:path w="1710" h="2486" extrusionOk="0">
                  <a:moveTo>
                    <a:pt x="0" y="2485"/>
                  </a:moveTo>
                  <a:lnTo>
                    <a:pt x="0" y="0"/>
                  </a:lnTo>
                  <a:lnTo>
                    <a:pt x="600" y="0"/>
                  </a:lnTo>
                  <a:lnTo>
                    <a:pt x="600" y="1967"/>
                  </a:lnTo>
                  <a:lnTo>
                    <a:pt x="1709" y="1967"/>
                  </a:lnTo>
                  <a:lnTo>
                    <a:pt x="1709" y="2485"/>
                  </a:lnTo>
                  <a:lnTo>
                    <a:pt x="0"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0" name="Google Shape;1700;p107"/>
            <p:cNvSpPr/>
            <p:nvPr/>
          </p:nvSpPr>
          <p:spPr>
            <a:xfrm>
              <a:off x="5756275" y="3690938"/>
              <a:ext cx="215900" cy="895352"/>
            </a:xfrm>
            <a:custGeom>
              <a:avLst/>
              <a:gdLst/>
              <a:ahLst/>
              <a:cxnLst/>
              <a:rect l="l" t="t" r="r" b="b"/>
              <a:pathLst>
                <a:path w="601" h="2486" extrusionOk="0">
                  <a:moveTo>
                    <a:pt x="0" y="0"/>
                  </a:moveTo>
                  <a:lnTo>
                    <a:pt x="600" y="0"/>
                  </a:lnTo>
                  <a:lnTo>
                    <a:pt x="600" y="2485"/>
                  </a:lnTo>
                  <a:lnTo>
                    <a:pt x="0" y="2485"/>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1" name="Google Shape;1701;p107"/>
            <p:cNvSpPr/>
            <p:nvPr/>
          </p:nvSpPr>
          <p:spPr>
            <a:xfrm>
              <a:off x="6157913" y="3690938"/>
              <a:ext cx="811210" cy="895352"/>
            </a:xfrm>
            <a:custGeom>
              <a:avLst/>
              <a:gdLst/>
              <a:ahLst/>
              <a:cxnLst/>
              <a:rect l="l" t="t" r="r" b="b"/>
              <a:pathLst>
                <a:path w="2253" h="2486" extrusionOk="0">
                  <a:moveTo>
                    <a:pt x="2252" y="2485"/>
                  </a:moveTo>
                  <a:lnTo>
                    <a:pt x="1789" y="2485"/>
                  </a:lnTo>
                  <a:lnTo>
                    <a:pt x="596" y="1035"/>
                  </a:lnTo>
                  <a:lnTo>
                    <a:pt x="596" y="2485"/>
                  </a:lnTo>
                  <a:lnTo>
                    <a:pt x="0" y="2485"/>
                  </a:lnTo>
                  <a:lnTo>
                    <a:pt x="0" y="0"/>
                  </a:lnTo>
                  <a:lnTo>
                    <a:pt x="463" y="0"/>
                  </a:lnTo>
                  <a:lnTo>
                    <a:pt x="1656" y="1425"/>
                  </a:lnTo>
                  <a:lnTo>
                    <a:pt x="1656" y="0"/>
                  </a:lnTo>
                  <a:lnTo>
                    <a:pt x="2252" y="0"/>
                  </a:lnTo>
                  <a:lnTo>
                    <a:pt x="2252" y="248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2" name="Google Shape;1702;p107"/>
            <p:cNvSpPr/>
            <p:nvPr/>
          </p:nvSpPr>
          <p:spPr>
            <a:xfrm>
              <a:off x="4773613" y="5226050"/>
              <a:ext cx="200025" cy="258763"/>
            </a:xfrm>
            <a:custGeom>
              <a:avLst/>
              <a:gdLst/>
              <a:ahLst/>
              <a:cxnLst/>
              <a:rect l="l" t="t" r="r" b="b"/>
              <a:pathLst>
                <a:path w="555" h="720" extrusionOk="0">
                  <a:moveTo>
                    <a:pt x="91" y="499"/>
                  </a:moveTo>
                  <a:cubicBezTo>
                    <a:pt x="91" y="499"/>
                    <a:pt x="190" y="566"/>
                    <a:pt x="283" y="566"/>
                  </a:cubicBezTo>
                  <a:cubicBezTo>
                    <a:pt x="334" y="566"/>
                    <a:pt x="358" y="544"/>
                    <a:pt x="358" y="509"/>
                  </a:cubicBezTo>
                  <a:cubicBezTo>
                    <a:pt x="358" y="475"/>
                    <a:pt x="337" y="455"/>
                    <a:pt x="240" y="426"/>
                  </a:cubicBezTo>
                  <a:cubicBezTo>
                    <a:pt x="95" y="383"/>
                    <a:pt x="13" y="327"/>
                    <a:pt x="13" y="214"/>
                  </a:cubicBezTo>
                  <a:cubicBezTo>
                    <a:pt x="13" y="88"/>
                    <a:pt x="97" y="0"/>
                    <a:pt x="279" y="0"/>
                  </a:cubicBezTo>
                  <a:cubicBezTo>
                    <a:pt x="460"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6"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3" name="Google Shape;1703;p107"/>
            <p:cNvSpPr/>
            <p:nvPr/>
          </p:nvSpPr>
          <p:spPr>
            <a:xfrm>
              <a:off x="4976813" y="5232400"/>
              <a:ext cx="255586" cy="247650"/>
            </a:xfrm>
            <a:custGeom>
              <a:avLst/>
              <a:gdLst/>
              <a:ahLst/>
              <a:cxnLst/>
              <a:rect l="l" t="t" r="r" b="b"/>
              <a:pathLst>
                <a:path w="708" h="690" extrusionOk="0">
                  <a:moveTo>
                    <a:pt x="707" y="689"/>
                  </a:moveTo>
                  <a:lnTo>
                    <a:pt x="527" y="689"/>
                  </a:lnTo>
                  <a:lnTo>
                    <a:pt x="485" y="565"/>
                  </a:lnTo>
                  <a:lnTo>
                    <a:pt x="221" y="565"/>
                  </a:lnTo>
                  <a:lnTo>
                    <a:pt x="179" y="689"/>
                  </a:lnTo>
                  <a:lnTo>
                    <a:pt x="0" y="689"/>
                  </a:lnTo>
                  <a:lnTo>
                    <a:pt x="262" y="0"/>
                  </a:lnTo>
                  <a:lnTo>
                    <a:pt x="444" y="0"/>
                  </a:lnTo>
                  <a:lnTo>
                    <a:pt x="707" y="689"/>
                  </a:lnTo>
                  <a:close/>
                  <a:moveTo>
                    <a:pt x="265" y="434"/>
                  </a:moveTo>
                  <a:lnTo>
                    <a:pt x="440" y="434"/>
                  </a:lnTo>
                  <a:lnTo>
                    <a:pt x="352" y="179"/>
                  </a:lnTo>
                  <a:lnTo>
                    <a:pt x="265" y="43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4" name="Google Shape;1704;p107"/>
            <p:cNvSpPr/>
            <p:nvPr/>
          </p:nvSpPr>
          <p:spPr>
            <a:xfrm>
              <a:off x="5253038" y="5232400"/>
              <a:ext cx="171450" cy="247650"/>
            </a:xfrm>
            <a:custGeom>
              <a:avLst/>
              <a:gdLst/>
              <a:ahLst/>
              <a:cxnLst/>
              <a:rect l="l" t="t" r="r" b="b"/>
              <a:pathLst>
                <a:path w="476" h="690" extrusionOk="0">
                  <a:moveTo>
                    <a:pt x="0" y="689"/>
                  </a:moveTo>
                  <a:lnTo>
                    <a:pt x="0" y="0"/>
                  </a:lnTo>
                  <a:lnTo>
                    <a:pt x="167" y="0"/>
                  </a:lnTo>
                  <a:lnTo>
                    <a:pt x="167" y="545"/>
                  </a:lnTo>
                  <a:lnTo>
                    <a:pt x="475" y="545"/>
                  </a:lnTo>
                  <a:lnTo>
                    <a:pt x="475" y="689"/>
                  </a:lnTo>
                  <a:lnTo>
                    <a:pt x="0" y="68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5" name="Google Shape;1705;p107"/>
            <p:cNvSpPr/>
            <p:nvPr/>
          </p:nvSpPr>
          <p:spPr>
            <a:xfrm>
              <a:off x="5459413" y="5232400"/>
              <a:ext cx="180975" cy="247650"/>
            </a:xfrm>
            <a:custGeom>
              <a:avLst/>
              <a:gdLst/>
              <a:ahLst/>
              <a:cxnLst/>
              <a:rect l="l" t="t" r="r" b="b"/>
              <a:pathLst>
                <a:path w="502" h="690" extrusionOk="0">
                  <a:moveTo>
                    <a:pt x="446" y="405"/>
                  </a:moveTo>
                  <a:lnTo>
                    <a:pt x="166" y="405"/>
                  </a:lnTo>
                  <a:lnTo>
                    <a:pt x="166" y="545"/>
                  </a:lnTo>
                  <a:lnTo>
                    <a:pt x="501" y="545"/>
                  </a:lnTo>
                  <a:lnTo>
                    <a:pt x="501" y="689"/>
                  </a:lnTo>
                  <a:lnTo>
                    <a:pt x="0" y="689"/>
                  </a:lnTo>
                  <a:lnTo>
                    <a:pt x="0" y="0"/>
                  </a:lnTo>
                  <a:lnTo>
                    <a:pt x="501" y="0"/>
                  </a:lnTo>
                  <a:lnTo>
                    <a:pt x="501" y="143"/>
                  </a:lnTo>
                  <a:lnTo>
                    <a:pt x="166" y="143"/>
                  </a:lnTo>
                  <a:lnTo>
                    <a:pt x="166" y="274"/>
                  </a:lnTo>
                  <a:lnTo>
                    <a:pt x="446" y="274"/>
                  </a:lnTo>
                  <a:lnTo>
                    <a:pt x="446" y="40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6" name="Google Shape;1706;p107"/>
            <p:cNvSpPr/>
            <p:nvPr/>
          </p:nvSpPr>
          <p:spPr>
            <a:xfrm>
              <a:off x="5664200" y="5226050"/>
              <a:ext cx="200025" cy="258763"/>
            </a:xfrm>
            <a:custGeom>
              <a:avLst/>
              <a:gdLst/>
              <a:ahLst/>
              <a:cxnLst/>
              <a:rect l="l" t="t" r="r" b="b"/>
              <a:pathLst>
                <a:path w="555" h="720" extrusionOk="0">
                  <a:moveTo>
                    <a:pt x="91" y="499"/>
                  </a:moveTo>
                  <a:cubicBezTo>
                    <a:pt x="91" y="499"/>
                    <a:pt x="189" y="566"/>
                    <a:pt x="283" y="566"/>
                  </a:cubicBezTo>
                  <a:cubicBezTo>
                    <a:pt x="334" y="566"/>
                    <a:pt x="358" y="544"/>
                    <a:pt x="358" y="509"/>
                  </a:cubicBezTo>
                  <a:cubicBezTo>
                    <a:pt x="358" y="475"/>
                    <a:pt x="337" y="455"/>
                    <a:pt x="240" y="426"/>
                  </a:cubicBezTo>
                  <a:cubicBezTo>
                    <a:pt x="95" y="383"/>
                    <a:pt x="13" y="327"/>
                    <a:pt x="13" y="214"/>
                  </a:cubicBezTo>
                  <a:cubicBezTo>
                    <a:pt x="13" y="88"/>
                    <a:pt x="98" y="0"/>
                    <a:pt x="279" y="0"/>
                  </a:cubicBezTo>
                  <a:cubicBezTo>
                    <a:pt x="461" y="0"/>
                    <a:pt x="539" y="74"/>
                    <a:pt x="539" y="74"/>
                  </a:cubicBezTo>
                  <a:lnTo>
                    <a:pt x="449" y="209"/>
                  </a:lnTo>
                  <a:cubicBezTo>
                    <a:pt x="449" y="209"/>
                    <a:pt x="377" y="152"/>
                    <a:pt x="279" y="152"/>
                  </a:cubicBezTo>
                  <a:cubicBezTo>
                    <a:pt x="223" y="152"/>
                    <a:pt x="205" y="173"/>
                    <a:pt x="205" y="202"/>
                  </a:cubicBezTo>
                  <a:cubicBezTo>
                    <a:pt x="205" y="231"/>
                    <a:pt x="234" y="250"/>
                    <a:pt x="313" y="273"/>
                  </a:cubicBezTo>
                  <a:cubicBezTo>
                    <a:pt x="467" y="316"/>
                    <a:pt x="554" y="375"/>
                    <a:pt x="554" y="490"/>
                  </a:cubicBezTo>
                  <a:cubicBezTo>
                    <a:pt x="554" y="616"/>
                    <a:pt x="470" y="719"/>
                    <a:pt x="288" y="719"/>
                  </a:cubicBezTo>
                  <a:cubicBezTo>
                    <a:pt x="98" y="719"/>
                    <a:pt x="0" y="627"/>
                    <a:pt x="0" y="627"/>
                  </a:cubicBezTo>
                  <a:lnTo>
                    <a:pt x="91" y="499"/>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7" name="Google Shape;1707;p107"/>
            <p:cNvSpPr/>
            <p:nvPr/>
          </p:nvSpPr>
          <p:spPr>
            <a:xfrm>
              <a:off x="5981700" y="5232400"/>
              <a:ext cx="227013" cy="247650"/>
            </a:xfrm>
            <a:custGeom>
              <a:avLst/>
              <a:gdLst/>
              <a:ahLst/>
              <a:cxnLst/>
              <a:rect l="l" t="t" r="r" b="b"/>
              <a:pathLst>
                <a:path w="631" h="690" extrusionOk="0">
                  <a:moveTo>
                    <a:pt x="166" y="288"/>
                  </a:moveTo>
                  <a:lnTo>
                    <a:pt x="427" y="0"/>
                  </a:lnTo>
                  <a:lnTo>
                    <a:pt x="630" y="0"/>
                  </a:lnTo>
                  <a:lnTo>
                    <a:pt x="630" y="15"/>
                  </a:lnTo>
                  <a:lnTo>
                    <a:pt x="377" y="295"/>
                  </a:lnTo>
                  <a:lnTo>
                    <a:pt x="630" y="673"/>
                  </a:lnTo>
                  <a:lnTo>
                    <a:pt x="630" y="689"/>
                  </a:lnTo>
                  <a:lnTo>
                    <a:pt x="442" y="689"/>
                  </a:lnTo>
                  <a:lnTo>
                    <a:pt x="263" y="420"/>
                  </a:lnTo>
                  <a:lnTo>
                    <a:pt x="166" y="528"/>
                  </a:lnTo>
                  <a:lnTo>
                    <a:pt x="166" y="689"/>
                  </a:lnTo>
                  <a:lnTo>
                    <a:pt x="0" y="689"/>
                  </a:lnTo>
                  <a:lnTo>
                    <a:pt x="0" y="0"/>
                  </a:lnTo>
                  <a:lnTo>
                    <a:pt x="166" y="0"/>
                  </a:lnTo>
                  <a:lnTo>
                    <a:pt x="166"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8" name="Google Shape;1708;p107"/>
            <p:cNvSpPr/>
            <p:nvPr/>
          </p:nvSpPr>
          <p:spPr>
            <a:xfrm>
              <a:off x="6237288" y="5232400"/>
              <a:ext cx="60325" cy="247650"/>
            </a:xfrm>
            <a:custGeom>
              <a:avLst/>
              <a:gdLst/>
              <a:ahLst/>
              <a:cxnLst/>
              <a:rect l="l" t="t" r="r" b="b"/>
              <a:pathLst>
                <a:path w="168" h="690" extrusionOk="0">
                  <a:moveTo>
                    <a:pt x="0" y="0"/>
                  </a:moveTo>
                  <a:lnTo>
                    <a:pt x="167" y="0"/>
                  </a:lnTo>
                  <a:lnTo>
                    <a:pt x="167" y="689"/>
                  </a:lnTo>
                  <a:lnTo>
                    <a:pt x="0" y="689"/>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9" name="Google Shape;1709;p107"/>
            <p:cNvSpPr/>
            <p:nvPr/>
          </p:nvSpPr>
          <p:spPr>
            <a:xfrm>
              <a:off x="6334125" y="5226050"/>
              <a:ext cx="212725" cy="260349"/>
            </a:xfrm>
            <a:custGeom>
              <a:avLst/>
              <a:gdLst/>
              <a:ahLst/>
              <a:cxnLst/>
              <a:rect l="l" t="t" r="r" b="b"/>
              <a:pathLst>
                <a:path w="592" h="721" extrusionOk="0">
                  <a:moveTo>
                    <a:pt x="591" y="635"/>
                  </a:moveTo>
                  <a:cubicBezTo>
                    <a:pt x="591" y="635"/>
                    <a:pt x="517" y="720"/>
                    <a:pt x="355" y="720"/>
                  </a:cubicBezTo>
                  <a:cubicBezTo>
                    <a:pt x="132" y="720"/>
                    <a:pt x="0" y="557"/>
                    <a:pt x="0" y="359"/>
                  </a:cubicBezTo>
                  <a:cubicBezTo>
                    <a:pt x="0" y="162"/>
                    <a:pt x="132" y="0"/>
                    <a:pt x="355" y="0"/>
                  </a:cubicBezTo>
                  <a:cubicBezTo>
                    <a:pt x="517" y="0"/>
                    <a:pt x="591" y="84"/>
                    <a:pt x="591" y="84"/>
                  </a:cubicBezTo>
                  <a:lnTo>
                    <a:pt x="496" y="211"/>
                  </a:lnTo>
                  <a:cubicBezTo>
                    <a:pt x="496" y="211"/>
                    <a:pt x="449" y="160"/>
                    <a:pt x="358" y="160"/>
                  </a:cubicBezTo>
                  <a:cubicBezTo>
                    <a:pt x="250" y="160"/>
                    <a:pt x="173" y="240"/>
                    <a:pt x="173" y="359"/>
                  </a:cubicBezTo>
                  <a:cubicBezTo>
                    <a:pt x="173" y="479"/>
                    <a:pt x="250" y="559"/>
                    <a:pt x="358" y="559"/>
                  </a:cubicBezTo>
                  <a:cubicBezTo>
                    <a:pt x="449" y="559"/>
                    <a:pt x="496" y="507"/>
                    <a:pt x="496" y="507"/>
                  </a:cubicBezTo>
                  <a:lnTo>
                    <a:pt x="591" y="635"/>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0" name="Google Shape;1710;p107"/>
            <p:cNvSpPr/>
            <p:nvPr/>
          </p:nvSpPr>
          <p:spPr>
            <a:xfrm>
              <a:off x="6577013" y="5232400"/>
              <a:ext cx="227011" cy="247650"/>
            </a:xfrm>
            <a:custGeom>
              <a:avLst/>
              <a:gdLst/>
              <a:ahLst/>
              <a:cxnLst/>
              <a:rect l="l" t="t" r="r" b="b"/>
              <a:pathLst>
                <a:path w="632" h="690" extrusionOk="0">
                  <a:moveTo>
                    <a:pt x="167" y="288"/>
                  </a:moveTo>
                  <a:lnTo>
                    <a:pt x="428" y="0"/>
                  </a:lnTo>
                  <a:lnTo>
                    <a:pt x="631" y="0"/>
                  </a:lnTo>
                  <a:lnTo>
                    <a:pt x="631" y="15"/>
                  </a:lnTo>
                  <a:lnTo>
                    <a:pt x="377" y="295"/>
                  </a:lnTo>
                  <a:lnTo>
                    <a:pt x="631" y="673"/>
                  </a:lnTo>
                  <a:lnTo>
                    <a:pt x="631" y="689"/>
                  </a:lnTo>
                  <a:lnTo>
                    <a:pt x="442" y="689"/>
                  </a:lnTo>
                  <a:lnTo>
                    <a:pt x="263" y="420"/>
                  </a:lnTo>
                  <a:lnTo>
                    <a:pt x="167" y="528"/>
                  </a:lnTo>
                  <a:lnTo>
                    <a:pt x="167" y="689"/>
                  </a:lnTo>
                  <a:lnTo>
                    <a:pt x="0" y="689"/>
                  </a:lnTo>
                  <a:lnTo>
                    <a:pt x="0" y="0"/>
                  </a:lnTo>
                  <a:lnTo>
                    <a:pt x="167" y="0"/>
                  </a:lnTo>
                  <a:lnTo>
                    <a:pt x="167" y="288"/>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1" name="Google Shape;1711;p107"/>
            <p:cNvSpPr/>
            <p:nvPr/>
          </p:nvSpPr>
          <p:spPr>
            <a:xfrm>
              <a:off x="6804025" y="5226050"/>
              <a:ext cx="255588" cy="260349"/>
            </a:xfrm>
            <a:custGeom>
              <a:avLst/>
              <a:gdLst/>
              <a:ahLst/>
              <a:cxnLst/>
              <a:rect l="l" t="t" r="r" b="b"/>
              <a:pathLst>
                <a:path w="708" h="721" extrusionOk="0">
                  <a:moveTo>
                    <a:pt x="0" y="359"/>
                  </a:moveTo>
                  <a:cubicBezTo>
                    <a:pt x="0" y="162"/>
                    <a:pt x="146" y="0"/>
                    <a:pt x="353" y="0"/>
                  </a:cubicBezTo>
                  <a:cubicBezTo>
                    <a:pt x="561" y="0"/>
                    <a:pt x="707" y="162"/>
                    <a:pt x="707" y="359"/>
                  </a:cubicBezTo>
                  <a:cubicBezTo>
                    <a:pt x="707" y="557"/>
                    <a:pt x="563" y="720"/>
                    <a:pt x="353" y="720"/>
                  </a:cubicBezTo>
                  <a:cubicBezTo>
                    <a:pt x="143" y="720"/>
                    <a:pt x="0" y="557"/>
                    <a:pt x="0" y="359"/>
                  </a:cubicBezTo>
                  <a:close/>
                  <a:moveTo>
                    <a:pt x="535" y="359"/>
                  </a:moveTo>
                  <a:cubicBezTo>
                    <a:pt x="535" y="240"/>
                    <a:pt x="456" y="161"/>
                    <a:pt x="353" y="161"/>
                  </a:cubicBezTo>
                  <a:cubicBezTo>
                    <a:pt x="251" y="161"/>
                    <a:pt x="172" y="240"/>
                    <a:pt x="172" y="359"/>
                  </a:cubicBezTo>
                  <a:cubicBezTo>
                    <a:pt x="172" y="479"/>
                    <a:pt x="254" y="558"/>
                    <a:pt x="353" y="558"/>
                  </a:cubicBezTo>
                  <a:cubicBezTo>
                    <a:pt x="453" y="558"/>
                    <a:pt x="535" y="479"/>
                    <a:pt x="535"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2" name="Google Shape;1712;p107"/>
            <p:cNvSpPr/>
            <p:nvPr/>
          </p:nvSpPr>
          <p:spPr>
            <a:xfrm>
              <a:off x="7096125" y="5232400"/>
              <a:ext cx="182564" cy="247650"/>
            </a:xfrm>
            <a:custGeom>
              <a:avLst/>
              <a:gdLst/>
              <a:ahLst/>
              <a:cxnLst/>
              <a:rect l="l" t="t" r="r" b="b"/>
              <a:pathLst>
                <a:path w="506" h="690" extrusionOk="0">
                  <a:moveTo>
                    <a:pt x="447" y="406"/>
                  </a:moveTo>
                  <a:lnTo>
                    <a:pt x="166" y="406"/>
                  </a:lnTo>
                  <a:lnTo>
                    <a:pt x="166" y="689"/>
                  </a:lnTo>
                  <a:lnTo>
                    <a:pt x="0" y="689"/>
                  </a:lnTo>
                  <a:lnTo>
                    <a:pt x="0" y="0"/>
                  </a:lnTo>
                  <a:lnTo>
                    <a:pt x="505" y="0"/>
                  </a:lnTo>
                  <a:lnTo>
                    <a:pt x="505" y="143"/>
                  </a:lnTo>
                  <a:lnTo>
                    <a:pt x="166" y="143"/>
                  </a:lnTo>
                  <a:lnTo>
                    <a:pt x="166"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3" name="Google Shape;1713;p107"/>
            <p:cNvSpPr/>
            <p:nvPr/>
          </p:nvSpPr>
          <p:spPr>
            <a:xfrm>
              <a:off x="7318375" y="5232400"/>
              <a:ext cx="182563" cy="247650"/>
            </a:xfrm>
            <a:custGeom>
              <a:avLst/>
              <a:gdLst/>
              <a:ahLst/>
              <a:cxnLst/>
              <a:rect l="l" t="t" r="r" b="b"/>
              <a:pathLst>
                <a:path w="507" h="690" extrusionOk="0">
                  <a:moveTo>
                    <a:pt x="447" y="406"/>
                  </a:moveTo>
                  <a:lnTo>
                    <a:pt x="167" y="406"/>
                  </a:lnTo>
                  <a:lnTo>
                    <a:pt x="167" y="689"/>
                  </a:lnTo>
                  <a:lnTo>
                    <a:pt x="0" y="689"/>
                  </a:lnTo>
                  <a:lnTo>
                    <a:pt x="0" y="0"/>
                  </a:lnTo>
                  <a:lnTo>
                    <a:pt x="506" y="0"/>
                  </a:lnTo>
                  <a:lnTo>
                    <a:pt x="506" y="143"/>
                  </a:lnTo>
                  <a:lnTo>
                    <a:pt x="167" y="143"/>
                  </a:lnTo>
                  <a:lnTo>
                    <a:pt x="167" y="275"/>
                  </a:lnTo>
                  <a:lnTo>
                    <a:pt x="447" y="275"/>
                  </a:lnTo>
                  <a:lnTo>
                    <a:pt x="447" y="40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4" name="Google Shape;1714;p107"/>
            <p:cNvSpPr/>
            <p:nvPr/>
          </p:nvSpPr>
          <p:spPr>
            <a:xfrm>
              <a:off x="7600950" y="5226050"/>
              <a:ext cx="190501" cy="253999"/>
            </a:xfrm>
            <a:custGeom>
              <a:avLst/>
              <a:gdLst/>
              <a:ahLst/>
              <a:cxnLst/>
              <a:rect l="l" t="t" r="r" b="b"/>
              <a:pathLst>
                <a:path w="530" h="705" extrusionOk="0">
                  <a:moveTo>
                    <a:pt x="18" y="583"/>
                  </a:moveTo>
                  <a:lnTo>
                    <a:pt x="274" y="341"/>
                  </a:lnTo>
                  <a:cubicBezTo>
                    <a:pt x="310" y="306"/>
                    <a:pt x="322" y="284"/>
                    <a:pt x="322" y="244"/>
                  </a:cubicBezTo>
                  <a:cubicBezTo>
                    <a:pt x="322" y="205"/>
                    <a:pt x="288" y="163"/>
                    <a:pt x="228" y="163"/>
                  </a:cubicBezTo>
                  <a:cubicBezTo>
                    <a:pt x="168" y="163"/>
                    <a:pt x="133" y="189"/>
                    <a:pt x="87" y="225"/>
                  </a:cubicBezTo>
                  <a:lnTo>
                    <a:pt x="0" y="92"/>
                  </a:lnTo>
                  <a:cubicBezTo>
                    <a:pt x="0" y="92"/>
                    <a:pt x="91" y="0"/>
                    <a:pt x="251" y="0"/>
                  </a:cubicBezTo>
                  <a:cubicBezTo>
                    <a:pt x="427" y="0"/>
                    <a:pt x="524" y="104"/>
                    <a:pt x="524" y="222"/>
                  </a:cubicBezTo>
                  <a:cubicBezTo>
                    <a:pt x="524" y="298"/>
                    <a:pt x="502" y="358"/>
                    <a:pt x="444" y="412"/>
                  </a:cubicBezTo>
                  <a:lnTo>
                    <a:pt x="284" y="560"/>
                  </a:lnTo>
                  <a:lnTo>
                    <a:pt x="529" y="560"/>
                  </a:lnTo>
                  <a:lnTo>
                    <a:pt x="529" y="704"/>
                  </a:lnTo>
                  <a:lnTo>
                    <a:pt x="18" y="704"/>
                  </a:lnTo>
                  <a:lnTo>
                    <a:pt x="18" y="583"/>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5" name="Google Shape;1715;p107"/>
            <p:cNvSpPr/>
            <p:nvPr/>
          </p:nvSpPr>
          <p:spPr>
            <a:xfrm>
              <a:off x="7823200" y="5226050"/>
              <a:ext cx="231775" cy="258763"/>
            </a:xfrm>
            <a:custGeom>
              <a:avLst/>
              <a:gdLst/>
              <a:ahLst/>
              <a:cxnLst/>
              <a:rect l="l" t="t" r="r" b="b"/>
              <a:pathLst>
                <a:path w="642" h="720" extrusionOk="0">
                  <a:moveTo>
                    <a:pt x="0" y="359"/>
                  </a:moveTo>
                  <a:cubicBezTo>
                    <a:pt x="0" y="170"/>
                    <a:pt x="104" y="0"/>
                    <a:pt x="320" y="0"/>
                  </a:cubicBezTo>
                  <a:cubicBezTo>
                    <a:pt x="536" y="0"/>
                    <a:pt x="641" y="170"/>
                    <a:pt x="641" y="359"/>
                  </a:cubicBezTo>
                  <a:cubicBezTo>
                    <a:pt x="641" y="549"/>
                    <a:pt x="537" y="719"/>
                    <a:pt x="320" y="719"/>
                  </a:cubicBezTo>
                  <a:cubicBezTo>
                    <a:pt x="103" y="719"/>
                    <a:pt x="0" y="549"/>
                    <a:pt x="0" y="359"/>
                  </a:cubicBezTo>
                  <a:close/>
                  <a:moveTo>
                    <a:pt x="468" y="359"/>
                  </a:moveTo>
                  <a:cubicBezTo>
                    <a:pt x="468" y="240"/>
                    <a:pt x="418" y="161"/>
                    <a:pt x="320" y="161"/>
                  </a:cubicBezTo>
                  <a:cubicBezTo>
                    <a:pt x="222" y="161"/>
                    <a:pt x="172" y="240"/>
                    <a:pt x="172" y="359"/>
                  </a:cubicBezTo>
                  <a:cubicBezTo>
                    <a:pt x="172" y="479"/>
                    <a:pt x="221" y="558"/>
                    <a:pt x="320" y="558"/>
                  </a:cubicBezTo>
                  <a:cubicBezTo>
                    <a:pt x="419" y="558"/>
                    <a:pt x="468" y="479"/>
                    <a:pt x="468" y="359"/>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6" name="Google Shape;1716;p107"/>
            <p:cNvSpPr/>
            <p:nvPr/>
          </p:nvSpPr>
          <p:spPr>
            <a:xfrm>
              <a:off x="8075613" y="5232400"/>
              <a:ext cx="111125" cy="247650"/>
            </a:xfrm>
            <a:custGeom>
              <a:avLst/>
              <a:gdLst/>
              <a:ahLst/>
              <a:cxnLst/>
              <a:rect l="l" t="t" r="r" b="b"/>
              <a:pathLst>
                <a:path w="307" h="690" extrusionOk="0">
                  <a:moveTo>
                    <a:pt x="0" y="0"/>
                  </a:moveTo>
                  <a:lnTo>
                    <a:pt x="306" y="0"/>
                  </a:lnTo>
                  <a:lnTo>
                    <a:pt x="306" y="689"/>
                  </a:lnTo>
                  <a:lnTo>
                    <a:pt x="140" y="689"/>
                  </a:lnTo>
                  <a:lnTo>
                    <a:pt x="140" y="143"/>
                  </a:lnTo>
                  <a:lnTo>
                    <a:pt x="0" y="143"/>
                  </a:lnTo>
                  <a:lnTo>
                    <a:pt x="0" y="0"/>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7" name="Google Shape;1717;p107"/>
            <p:cNvSpPr/>
            <p:nvPr/>
          </p:nvSpPr>
          <p:spPr>
            <a:xfrm>
              <a:off x="8223250" y="5229225"/>
              <a:ext cx="206375" cy="255587"/>
            </a:xfrm>
            <a:custGeom>
              <a:avLst/>
              <a:gdLst/>
              <a:ahLst/>
              <a:cxnLst/>
              <a:rect l="l" t="t" r="r" b="b"/>
              <a:pathLst>
                <a:path w="573" h="709" extrusionOk="0">
                  <a:moveTo>
                    <a:pt x="378" y="435"/>
                  </a:moveTo>
                  <a:lnTo>
                    <a:pt x="378" y="412"/>
                  </a:lnTo>
                  <a:cubicBezTo>
                    <a:pt x="346" y="440"/>
                    <a:pt x="303" y="455"/>
                    <a:pt x="251" y="455"/>
                  </a:cubicBezTo>
                  <a:cubicBezTo>
                    <a:pt x="103" y="455"/>
                    <a:pt x="0" y="382"/>
                    <a:pt x="0" y="240"/>
                  </a:cubicBezTo>
                  <a:cubicBezTo>
                    <a:pt x="0" y="98"/>
                    <a:pt x="123" y="0"/>
                    <a:pt x="275" y="0"/>
                  </a:cubicBezTo>
                  <a:cubicBezTo>
                    <a:pt x="427" y="0"/>
                    <a:pt x="572" y="92"/>
                    <a:pt x="572" y="332"/>
                  </a:cubicBezTo>
                  <a:cubicBezTo>
                    <a:pt x="572" y="555"/>
                    <a:pt x="466" y="708"/>
                    <a:pt x="271" y="708"/>
                  </a:cubicBezTo>
                  <a:cubicBezTo>
                    <a:pt x="109" y="708"/>
                    <a:pt x="37" y="628"/>
                    <a:pt x="37" y="628"/>
                  </a:cubicBezTo>
                  <a:lnTo>
                    <a:pt x="126" y="494"/>
                  </a:lnTo>
                  <a:cubicBezTo>
                    <a:pt x="176" y="537"/>
                    <a:pt x="205" y="551"/>
                    <a:pt x="270" y="551"/>
                  </a:cubicBezTo>
                  <a:cubicBezTo>
                    <a:pt x="336" y="551"/>
                    <a:pt x="378" y="514"/>
                    <a:pt x="378" y="435"/>
                  </a:cubicBezTo>
                  <a:close/>
                  <a:moveTo>
                    <a:pt x="378" y="243"/>
                  </a:moveTo>
                  <a:lnTo>
                    <a:pt x="378" y="239"/>
                  </a:lnTo>
                  <a:cubicBezTo>
                    <a:pt x="378" y="188"/>
                    <a:pt x="343" y="149"/>
                    <a:pt x="279" y="149"/>
                  </a:cubicBezTo>
                  <a:cubicBezTo>
                    <a:pt x="216" y="149"/>
                    <a:pt x="180" y="188"/>
                    <a:pt x="180" y="238"/>
                  </a:cubicBezTo>
                  <a:cubicBezTo>
                    <a:pt x="180" y="288"/>
                    <a:pt x="217" y="326"/>
                    <a:pt x="279" y="326"/>
                  </a:cubicBezTo>
                  <a:cubicBezTo>
                    <a:pt x="341" y="326"/>
                    <a:pt x="376" y="289"/>
                    <a:pt x="378" y="2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18" name="Google Shape;1718;p107"/>
            <p:cNvSpPr/>
            <p:nvPr/>
          </p:nvSpPr>
          <p:spPr>
            <a:xfrm>
              <a:off x="1689100" y="5072063"/>
              <a:ext cx="2657483" cy="609598"/>
            </a:xfrm>
            <a:custGeom>
              <a:avLst/>
              <a:gdLst/>
              <a:ahLst/>
              <a:cxnLst/>
              <a:rect l="l" t="t" r="r" b="b"/>
              <a:pathLst>
                <a:path w="7380" h="1692" extrusionOk="0">
                  <a:moveTo>
                    <a:pt x="7279" y="505"/>
                  </a:moveTo>
                  <a:lnTo>
                    <a:pt x="7260" y="505"/>
                  </a:lnTo>
                  <a:lnTo>
                    <a:pt x="7260" y="528"/>
                  </a:lnTo>
                  <a:lnTo>
                    <a:pt x="7279" y="528"/>
                  </a:lnTo>
                  <a:cubicBezTo>
                    <a:pt x="7288" y="528"/>
                    <a:pt x="7294" y="525"/>
                    <a:pt x="7294" y="517"/>
                  </a:cubicBezTo>
                  <a:cubicBezTo>
                    <a:pt x="7294" y="510"/>
                    <a:pt x="7289" y="505"/>
                    <a:pt x="7279" y="505"/>
                  </a:cubicBezTo>
                  <a:close/>
                  <a:moveTo>
                    <a:pt x="7236" y="482"/>
                  </a:moveTo>
                  <a:lnTo>
                    <a:pt x="7279" y="482"/>
                  </a:lnTo>
                  <a:cubicBezTo>
                    <a:pt x="7303" y="482"/>
                    <a:pt x="7319" y="495"/>
                    <a:pt x="7319" y="516"/>
                  </a:cubicBezTo>
                  <a:lnTo>
                    <a:pt x="7319" y="516"/>
                  </a:lnTo>
                  <a:cubicBezTo>
                    <a:pt x="7319" y="516"/>
                    <a:pt x="7319" y="516"/>
                    <a:pt x="7319" y="517"/>
                  </a:cubicBezTo>
                  <a:cubicBezTo>
                    <a:pt x="7319" y="522"/>
                    <a:pt x="7318" y="527"/>
                    <a:pt x="7315" y="532"/>
                  </a:cubicBezTo>
                  <a:cubicBezTo>
                    <a:pt x="7312" y="537"/>
                    <a:pt x="7309" y="541"/>
                    <a:pt x="7304" y="544"/>
                  </a:cubicBezTo>
                  <a:cubicBezTo>
                    <a:pt x="7304" y="544"/>
                    <a:pt x="7304" y="544"/>
                    <a:pt x="7303" y="544"/>
                  </a:cubicBezTo>
                  <a:lnTo>
                    <a:pt x="7321" y="569"/>
                  </a:lnTo>
                  <a:lnTo>
                    <a:pt x="7321" y="574"/>
                  </a:lnTo>
                  <a:lnTo>
                    <a:pt x="7296" y="574"/>
                  </a:lnTo>
                  <a:lnTo>
                    <a:pt x="7279" y="550"/>
                  </a:lnTo>
                  <a:lnTo>
                    <a:pt x="7260" y="550"/>
                  </a:lnTo>
                  <a:lnTo>
                    <a:pt x="7260" y="574"/>
                  </a:lnTo>
                  <a:lnTo>
                    <a:pt x="7236" y="574"/>
                  </a:lnTo>
                  <a:lnTo>
                    <a:pt x="7236" y="482"/>
                  </a:lnTo>
                  <a:close/>
                  <a:moveTo>
                    <a:pt x="7359" y="530"/>
                  </a:moveTo>
                  <a:cubicBezTo>
                    <a:pt x="7359" y="481"/>
                    <a:pt x="7325" y="444"/>
                    <a:pt x="7276" y="444"/>
                  </a:cubicBezTo>
                  <a:cubicBezTo>
                    <a:pt x="7226" y="444"/>
                    <a:pt x="7195" y="480"/>
                    <a:pt x="7195" y="530"/>
                  </a:cubicBezTo>
                  <a:cubicBezTo>
                    <a:pt x="7195" y="581"/>
                    <a:pt x="7227" y="616"/>
                    <a:pt x="7276" y="616"/>
                  </a:cubicBezTo>
                  <a:cubicBezTo>
                    <a:pt x="7325" y="616"/>
                    <a:pt x="7359" y="579"/>
                    <a:pt x="7359" y="530"/>
                  </a:cubicBezTo>
                  <a:close/>
                  <a:moveTo>
                    <a:pt x="7379" y="530"/>
                  </a:moveTo>
                  <a:cubicBezTo>
                    <a:pt x="7379" y="588"/>
                    <a:pt x="7340" y="636"/>
                    <a:pt x="7276" y="636"/>
                  </a:cubicBezTo>
                  <a:cubicBezTo>
                    <a:pt x="7212" y="636"/>
                    <a:pt x="7174" y="587"/>
                    <a:pt x="7174" y="530"/>
                  </a:cubicBezTo>
                  <a:cubicBezTo>
                    <a:pt x="7174" y="473"/>
                    <a:pt x="7212" y="424"/>
                    <a:pt x="7276" y="424"/>
                  </a:cubicBezTo>
                  <a:cubicBezTo>
                    <a:pt x="7340" y="424"/>
                    <a:pt x="7379" y="473"/>
                    <a:pt x="7379" y="530"/>
                  </a:cubicBezTo>
                  <a:close/>
                  <a:moveTo>
                    <a:pt x="1618" y="735"/>
                  </a:moveTo>
                  <a:lnTo>
                    <a:pt x="1420" y="850"/>
                  </a:lnTo>
                  <a:lnTo>
                    <a:pt x="1618" y="964"/>
                  </a:lnTo>
                  <a:lnTo>
                    <a:pt x="1618" y="964"/>
                  </a:lnTo>
                  <a:lnTo>
                    <a:pt x="1618" y="964"/>
                  </a:lnTo>
                  <a:cubicBezTo>
                    <a:pt x="1635" y="974"/>
                    <a:pt x="1646" y="986"/>
                    <a:pt x="1656" y="1002"/>
                  </a:cubicBezTo>
                  <a:cubicBezTo>
                    <a:pt x="1665" y="1019"/>
                    <a:pt x="1670" y="1036"/>
                    <a:pt x="1670" y="1055"/>
                  </a:cubicBezTo>
                  <a:cubicBezTo>
                    <a:pt x="1670" y="1075"/>
                    <a:pt x="1665" y="1091"/>
                    <a:pt x="1656" y="1107"/>
                  </a:cubicBezTo>
                  <a:cubicBezTo>
                    <a:pt x="1646" y="1124"/>
                    <a:pt x="1635" y="1135"/>
                    <a:pt x="1618" y="1145"/>
                  </a:cubicBezTo>
                  <a:cubicBezTo>
                    <a:pt x="1601" y="1155"/>
                    <a:pt x="1585" y="1159"/>
                    <a:pt x="1566" y="1159"/>
                  </a:cubicBezTo>
                  <a:cubicBezTo>
                    <a:pt x="1547" y="1159"/>
                    <a:pt x="1530" y="1155"/>
                    <a:pt x="1514" y="1145"/>
                  </a:cubicBezTo>
                  <a:lnTo>
                    <a:pt x="1159" y="940"/>
                  </a:lnTo>
                  <a:lnTo>
                    <a:pt x="1159" y="940"/>
                  </a:lnTo>
                  <a:cubicBezTo>
                    <a:pt x="1158" y="939"/>
                    <a:pt x="1158" y="939"/>
                    <a:pt x="1158" y="939"/>
                  </a:cubicBezTo>
                  <a:cubicBezTo>
                    <a:pt x="1141" y="930"/>
                    <a:pt x="1129" y="918"/>
                    <a:pt x="1120" y="901"/>
                  </a:cubicBezTo>
                  <a:cubicBezTo>
                    <a:pt x="1116" y="894"/>
                    <a:pt x="1113" y="888"/>
                    <a:pt x="1111" y="880"/>
                  </a:cubicBezTo>
                  <a:lnTo>
                    <a:pt x="1111" y="880"/>
                  </a:lnTo>
                  <a:cubicBezTo>
                    <a:pt x="1108" y="870"/>
                    <a:pt x="1106" y="861"/>
                    <a:pt x="1106" y="850"/>
                  </a:cubicBezTo>
                  <a:cubicBezTo>
                    <a:pt x="1106" y="849"/>
                    <a:pt x="1106" y="848"/>
                    <a:pt x="1106" y="846"/>
                  </a:cubicBezTo>
                  <a:lnTo>
                    <a:pt x="1106" y="846"/>
                  </a:lnTo>
                  <a:cubicBezTo>
                    <a:pt x="1107" y="837"/>
                    <a:pt x="1108" y="830"/>
                    <a:pt x="1110" y="821"/>
                  </a:cubicBezTo>
                  <a:lnTo>
                    <a:pt x="1110" y="821"/>
                  </a:lnTo>
                  <a:cubicBezTo>
                    <a:pt x="1113" y="812"/>
                    <a:pt x="1116" y="805"/>
                    <a:pt x="1120" y="797"/>
                  </a:cubicBezTo>
                  <a:cubicBezTo>
                    <a:pt x="1130" y="780"/>
                    <a:pt x="1142" y="768"/>
                    <a:pt x="1159" y="758"/>
                  </a:cubicBezTo>
                  <a:lnTo>
                    <a:pt x="1514" y="554"/>
                  </a:lnTo>
                  <a:lnTo>
                    <a:pt x="1514" y="554"/>
                  </a:lnTo>
                  <a:cubicBezTo>
                    <a:pt x="1530" y="544"/>
                    <a:pt x="1547" y="540"/>
                    <a:pt x="1566" y="540"/>
                  </a:cubicBezTo>
                  <a:cubicBezTo>
                    <a:pt x="1585" y="540"/>
                    <a:pt x="1601" y="545"/>
                    <a:pt x="1618" y="554"/>
                  </a:cubicBezTo>
                  <a:cubicBezTo>
                    <a:pt x="1635" y="564"/>
                    <a:pt x="1646" y="576"/>
                    <a:pt x="1656" y="592"/>
                  </a:cubicBezTo>
                  <a:cubicBezTo>
                    <a:pt x="1665" y="609"/>
                    <a:pt x="1670" y="625"/>
                    <a:pt x="1670" y="644"/>
                  </a:cubicBezTo>
                  <a:cubicBezTo>
                    <a:pt x="1670" y="663"/>
                    <a:pt x="1665" y="680"/>
                    <a:pt x="1656" y="696"/>
                  </a:cubicBezTo>
                  <a:cubicBezTo>
                    <a:pt x="1646" y="713"/>
                    <a:pt x="1635" y="725"/>
                    <a:pt x="1618" y="735"/>
                  </a:cubicBezTo>
                  <a:close/>
                  <a:moveTo>
                    <a:pt x="1430" y="1291"/>
                  </a:moveTo>
                  <a:lnTo>
                    <a:pt x="1075" y="1086"/>
                  </a:lnTo>
                  <a:lnTo>
                    <a:pt x="1075" y="1086"/>
                  </a:lnTo>
                  <a:cubicBezTo>
                    <a:pt x="1075" y="1086"/>
                    <a:pt x="1075" y="1086"/>
                    <a:pt x="1075" y="1085"/>
                  </a:cubicBezTo>
                  <a:cubicBezTo>
                    <a:pt x="1059" y="1076"/>
                    <a:pt x="1043" y="1072"/>
                    <a:pt x="1024" y="1072"/>
                  </a:cubicBezTo>
                  <a:cubicBezTo>
                    <a:pt x="1021" y="1072"/>
                    <a:pt x="1018" y="1072"/>
                    <a:pt x="1015" y="1072"/>
                  </a:cubicBezTo>
                  <a:lnTo>
                    <a:pt x="1015" y="1072"/>
                  </a:lnTo>
                  <a:cubicBezTo>
                    <a:pt x="998" y="1073"/>
                    <a:pt x="984" y="1078"/>
                    <a:pt x="970" y="1086"/>
                  </a:cubicBezTo>
                  <a:cubicBezTo>
                    <a:pt x="953" y="1095"/>
                    <a:pt x="941" y="1107"/>
                    <a:pt x="932" y="1124"/>
                  </a:cubicBezTo>
                  <a:cubicBezTo>
                    <a:pt x="922" y="1141"/>
                    <a:pt x="918" y="1157"/>
                    <a:pt x="918" y="1176"/>
                  </a:cubicBezTo>
                  <a:lnTo>
                    <a:pt x="918" y="1176"/>
                  </a:lnTo>
                  <a:lnTo>
                    <a:pt x="918" y="1586"/>
                  </a:lnTo>
                  <a:lnTo>
                    <a:pt x="918" y="1586"/>
                  </a:lnTo>
                  <a:cubicBezTo>
                    <a:pt x="918" y="1606"/>
                    <a:pt x="922" y="1623"/>
                    <a:pt x="932" y="1639"/>
                  </a:cubicBezTo>
                  <a:cubicBezTo>
                    <a:pt x="941" y="1656"/>
                    <a:pt x="953" y="1667"/>
                    <a:pt x="970" y="1677"/>
                  </a:cubicBezTo>
                  <a:cubicBezTo>
                    <a:pt x="987" y="1687"/>
                    <a:pt x="1003" y="1691"/>
                    <a:pt x="1023" y="1691"/>
                  </a:cubicBezTo>
                  <a:cubicBezTo>
                    <a:pt x="1042" y="1691"/>
                    <a:pt x="1058" y="1687"/>
                    <a:pt x="1075" y="1677"/>
                  </a:cubicBezTo>
                  <a:cubicBezTo>
                    <a:pt x="1092" y="1667"/>
                    <a:pt x="1103" y="1656"/>
                    <a:pt x="1113" y="1639"/>
                  </a:cubicBezTo>
                  <a:cubicBezTo>
                    <a:pt x="1122" y="1623"/>
                    <a:pt x="1127" y="1606"/>
                    <a:pt x="1127" y="1586"/>
                  </a:cubicBezTo>
                  <a:lnTo>
                    <a:pt x="1127" y="1357"/>
                  </a:lnTo>
                  <a:lnTo>
                    <a:pt x="1326" y="1472"/>
                  </a:lnTo>
                  <a:lnTo>
                    <a:pt x="1326" y="1472"/>
                  </a:lnTo>
                  <a:cubicBezTo>
                    <a:pt x="1343" y="1481"/>
                    <a:pt x="1359" y="1486"/>
                    <a:pt x="1378" y="1486"/>
                  </a:cubicBezTo>
                  <a:cubicBezTo>
                    <a:pt x="1397" y="1486"/>
                    <a:pt x="1413" y="1482"/>
                    <a:pt x="1430" y="1472"/>
                  </a:cubicBezTo>
                  <a:cubicBezTo>
                    <a:pt x="1446" y="1463"/>
                    <a:pt x="1459" y="1451"/>
                    <a:pt x="1469" y="1434"/>
                  </a:cubicBezTo>
                  <a:cubicBezTo>
                    <a:pt x="1478" y="1418"/>
                    <a:pt x="1482" y="1401"/>
                    <a:pt x="1482" y="1381"/>
                  </a:cubicBezTo>
                  <a:cubicBezTo>
                    <a:pt x="1482" y="1362"/>
                    <a:pt x="1478" y="1346"/>
                    <a:pt x="1469" y="1329"/>
                  </a:cubicBezTo>
                  <a:cubicBezTo>
                    <a:pt x="1459" y="1312"/>
                    <a:pt x="1447" y="1300"/>
                    <a:pt x="1430" y="1291"/>
                  </a:cubicBezTo>
                  <a:close/>
                  <a:moveTo>
                    <a:pt x="1021" y="889"/>
                  </a:moveTo>
                  <a:lnTo>
                    <a:pt x="873" y="1037"/>
                  </a:lnTo>
                  <a:lnTo>
                    <a:pt x="873" y="1037"/>
                  </a:lnTo>
                  <a:cubicBezTo>
                    <a:pt x="871" y="1039"/>
                    <a:pt x="869" y="1040"/>
                    <a:pt x="867" y="1041"/>
                  </a:cubicBezTo>
                  <a:cubicBezTo>
                    <a:pt x="863" y="1043"/>
                    <a:pt x="859" y="1045"/>
                    <a:pt x="855" y="1045"/>
                  </a:cubicBezTo>
                  <a:lnTo>
                    <a:pt x="811" y="1045"/>
                  </a:lnTo>
                  <a:lnTo>
                    <a:pt x="811" y="1045"/>
                  </a:lnTo>
                  <a:cubicBezTo>
                    <a:pt x="806" y="1045"/>
                    <a:pt x="802" y="1043"/>
                    <a:pt x="798" y="1041"/>
                  </a:cubicBezTo>
                  <a:cubicBezTo>
                    <a:pt x="796" y="1040"/>
                    <a:pt x="794" y="1039"/>
                    <a:pt x="793" y="1037"/>
                  </a:cubicBezTo>
                  <a:lnTo>
                    <a:pt x="645" y="889"/>
                  </a:lnTo>
                  <a:lnTo>
                    <a:pt x="645" y="889"/>
                  </a:lnTo>
                  <a:cubicBezTo>
                    <a:pt x="643" y="888"/>
                    <a:pt x="642" y="886"/>
                    <a:pt x="641" y="884"/>
                  </a:cubicBezTo>
                  <a:cubicBezTo>
                    <a:pt x="639" y="880"/>
                    <a:pt x="637" y="876"/>
                    <a:pt x="637" y="871"/>
                  </a:cubicBezTo>
                  <a:lnTo>
                    <a:pt x="637" y="827"/>
                  </a:lnTo>
                  <a:lnTo>
                    <a:pt x="637" y="827"/>
                  </a:lnTo>
                  <a:cubicBezTo>
                    <a:pt x="637" y="823"/>
                    <a:pt x="639" y="819"/>
                    <a:pt x="641" y="815"/>
                  </a:cubicBezTo>
                  <a:cubicBezTo>
                    <a:pt x="642" y="813"/>
                    <a:pt x="643" y="811"/>
                    <a:pt x="645" y="809"/>
                  </a:cubicBezTo>
                  <a:lnTo>
                    <a:pt x="793" y="662"/>
                  </a:lnTo>
                  <a:lnTo>
                    <a:pt x="793" y="662"/>
                  </a:lnTo>
                  <a:cubicBezTo>
                    <a:pt x="794" y="660"/>
                    <a:pt x="796" y="659"/>
                    <a:pt x="798" y="657"/>
                  </a:cubicBezTo>
                  <a:cubicBezTo>
                    <a:pt x="802" y="655"/>
                    <a:pt x="806" y="654"/>
                    <a:pt x="811" y="654"/>
                  </a:cubicBezTo>
                  <a:lnTo>
                    <a:pt x="855" y="654"/>
                  </a:lnTo>
                  <a:lnTo>
                    <a:pt x="855" y="654"/>
                  </a:lnTo>
                  <a:cubicBezTo>
                    <a:pt x="859" y="654"/>
                    <a:pt x="863" y="655"/>
                    <a:pt x="867" y="657"/>
                  </a:cubicBezTo>
                  <a:cubicBezTo>
                    <a:pt x="869" y="659"/>
                    <a:pt x="871" y="660"/>
                    <a:pt x="873" y="662"/>
                  </a:cubicBezTo>
                  <a:lnTo>
                    <a:pt x="1021" y="809"/>
                  </a:lnTo>
                  <a:lnTo>
                    <a:pt x="1021" y="809"/>
                  </a:lnTo>
                  <a:cubicBezTo>
                    <a:pt x="1022" y="811"/>
                    <a:pt x="1023" y="812"/>
                    <a:pt x="1024" y="814"/>
                  </a:cubicBezTo>
                  <a:cubicBezTo>
                    <a:pt x="1027" y="818"/>
                    <a:pt x="1028" y="822"/>
                    <a:pt x="1028" y="827"/>
                  </a:cubicBezTo>
                  <a:lnTo>
                    <a:pt x="1028" y="871"/>
                  </a:lnTo>
                  <a:lnTo>
                    <a:pt x="1028" y="871"/>
                  </a:lnTo>
                  <a:cubicBezTo>
                    <a:pt x="1028" y="876"/>
                    <a:pt x="1027" y="880"/>
                    <a:pt x="1024" y="885"/>
                  </a:cubicBezTo>
                  <a:cubicBezTo>
                    <a:pt x="1023" y="886"/>
                    <a:pt x="1022" y="888"/>
                    <a:pt x="1021" y="889"/>
                  </a:cubicBezTo>
                  <a:close/>
                  <a:moveTo>
                    <a:pt x="902" y="848"/>
                  </a:moveTo>
                  <a:lnTo>
                    <a:pt x="902" y="848"/>
                  </a:lnTo>
                  <a:cubicBezTo>
                    <a:pt x="902" y="843"/>
                    <a:pt x="901" y="839"/>
                    <a:pt x="898" y="834"/>
                  </a:cubicBezTo>
                  <a:cubicBezTo>
                    <a:pt x="897" y="832"/>
                    <a:pt x="896" y="831"/>
                    <a:pt x="895" y="830"/>
                  </a:cubicBezTo>
                  <a:lnTo>
                    <a:pt x="852" y="788"/>
                  </a:lnTo>
                  <a:lnTo>
                    <a:pt x="852" y="788"/>
                  </a:lnTo>
                  <a:cubicBezTo>
                    <a:pt x="850" y="786"/>
                    <a:pt x="848" y="785"/>
                    <a:pt x="846" y="783"/>
                  </a:cubicBezTo>
                  <a:cubicBezTo>
                    <a:pt x="842" y="781"/>
                    <a:pt x="838" y="780"/>
                    <a:pt x="834" y="780"/>
                  </a:cubicBezTo>
                  <a:lnTo>
                    <a:pt x="832" y="780"/>
                  </a:lnTo>
                  <a:lnTo>
                    <a:pt x="832" y="780"/>
                  </a:lnTo>
                  <a:cubicBezTo>
                    <a:pt x="827" y="780"/>
                    <a:pt x="823" y="781"/>
                    <a:pt x="819" y="783"/>
                  </a:cubicBezTo>
                  <a:cubicBezTo>
                    <a:pt x="817" y="785"/>
                    <a:pt x="815" y="786"/>
                    <a:pt x="814" y="788"/>
                  </a:cubicBezTo>
                  <a:lnTo>
                    <a:pt x="771" y="830"/>
                  </a:lnTo>
                  <a:lnTo>
                    <a:pt x="771" y="830"/>
                  </a:lnTo>
                  <a:cubicBezTo>
                    <a:pt x="769" y="831"/>
                    <a:pt x="768" y="833"/>
                    <a:pt x="767" y="835"/>
                  </a:cubicBezTo>
                  <a:cubicBezTo>
                    <a:pt x="765" y="839"/>
                    <a:pt x="763" y="843"/>
                    <a:pt x="763" y="848"/>
                  </a:cubicBezTo>
                  <a:lnTo>
                    <a:pt x="763" y="850"/>
                  </a:lnTo>
                  <a:lnTo>
                    <a:pt x="763" y="850"/>
                  </a:lnTo>
                  <a:cubicBezTo>
                    <a:pt x="763" y="855"/>
                    <a:pt x="764" y="859"/>
                    <a:pt x="767" y="863"/>
                  </a:cubicBezTo>
                  <a:cubicBezTo>
                    <a:pt x="768" y="865"/>
                    <a:pt x="769" y="867"/>
                    <a:pt x="771" y="868"/>
                  </a:cubicBezTo>
                  <a:lnTo>
                    <a:pt x="814" y="911"/>
                  </a:lnTo>
                  <a:lnTo>
                    <a:pt x="814" y="911"/>
                  </a:lnTo>
                  <a:cubicBezTo>
                    <a:pt x="815" y="913"/>
                    <a:pt x="817" y="914"/>
                    <a:pt x="819" y="915"/>
                  </a:cubicBezTo>
                  <a:cubicBezTo>
                    <a:pt x="823" y="918"/>
                    <a:pt x="827" y="919"/>
                    <a:pt x="832" y="919"/>
                  </a:cubicBezTo>
                  <a:lnTo>
                    <a:pt x="834" y="919"/>
                  </a:lnTo>
                  <a:lnTo>
                    <a:pt x="834" y="919"/>
                  </a:lnTo>
                  <a:cubicBezTo>
                    <a:pt x="838" y="919"/>
                    <a:pt x="842" y="918"/>
                    <a:pt x="846" y="915"/>
                  </a:cubicBezTo>
                  <a:cubicBezTo>
                    <a:pt x="848" y="914"/>
                    <a:pt x="850" y="913"/>
                    <a:pt x="852" y="911"/>
                  </a:cubicBezTo>
                  <a:lnTo>
                    <a:pt x="895" y="868"/>
                  </a:lnTo>
                  <a:lnTo>
                    <a:pt x="895" y="868"/>
                  </a:lnTo>
                  <a:cubicBezTo>
                    <a:pt x="896" y="867"/>
                    <a:pt x="897" y="865"/>
                    <a:pt x="898" y="864"/>
                  </a:cubicBezTo>
                  <a:cubicBezTo>
                    <a:pt x="901" y="859"/>
                    <a:pt x="902" y="855"/>
                    <a:pt x="902" y="850"/>
                  </a:cubicBezTo>
                  <a:lnTo>
                    <a:pt x="902" y="848"/>
                  </a:lnTo>
                  <a:close/>
                  <a:moveTo>
                    <a:pt x="235" y="408"/>
                  </a:moveTo>
                  <a:lnTo>
                    <a:pt x="590" y="613"/>
                  </a:lnTo>
                  <a:lnTo>
                    <a:pt x="590" y="613"/>
                  </a:lnTo>
                  <a:lnTo>
                    <a:pt x="590" y="613"/>
                  </a:lnTo>
                  <a:cubicBezTo>
                    <a:pt x="607" y="622"/>
                    <a:pt x="624" y="627"/>
                    <a:pt x="643" y="627"/>
                  </a:cubicBezTo>
                  <a:cubicBezTo>
                    <a:pt x="662" y="627"/>
                    <a:pt x="678" y="623"/>
                    <a:pt x="695" y="613"/>
                  </a:cubicBezTo>
                  <a:cubicBezTo>
                    <a:pt x="711" y="604"/>
                    <a:pt x="724" y="591"/>
                    <a:pt x="734" y="574"/>
                  </a:cubicBezTo>
                  <a:cubicBezTo>
                    <a:pt x="743" y="558"/>
                    <a:pt x="748" y="541"/>
                    <a:pt x="748" y="522"/>
                  </a:cubicBezTo>
                  <a:lnTo>
                    <a:pt x="748" y="112"/>
                  </a:lnTo>
                  <a:lnTo>
                    <a:pt x="748" y="112"/>
                  </a:lnTo>
                  <a:cubicBezTo>
                    <a:pt x="748" y="110"/>
                    <a:pt x="748" y="107"/>
                    <a:pt x="748" y="105"/>
                  </a:cubicBezTo>
                  <a:cubicBezTo>
                    <a:pt x="748" y="85"/>
                    <a:pt x="743" y="69"/>
                    <a:pt x="734" y="52"/>
                  </a:cubicBezTo>
                  <a:cubicBezTo>
                    <a:pt x="724" y="36"/>
                    <a:pt x="711" y="24"/>
                    <a:pt x="695" y="14"/>
                  </a:cubicBezTo>
                  <a:cubicBezTo>
                    <a:pt x="678" y="4"/>
                    <a:pt x="662" y="0"/>
                    <a:pt x="643" y="0"/>
                  </a:cubicBezTo>
                  <a:cubicBezTo>
                    <a:pt x="624" y="0"/>
                    <a:pt x="607" y="4"/>
                    <a:pt x="591" y="14"/>
                  </a:cubicBezTo>
                  <a:cubicBezTo>
                    <a:pt x="574" y="24"/>
                    <a:pt x="561" y="36"/>
                    <a:pt x="552" y="52"/>
                  </a:cubicBezTo>
                  <a:cubicBezTo>
                    <a:pt x="542" y="69"/>
                    <a:pt x="538" y="85"/>
                    <a:pt x="538" y="105"/>
                  </a:cubicBezTo>
                  <a:cubicBezTo>
                    <a:pt x="538" y="107"/>
                    <a:pt x="538" y="110"/>
                    <a:pt x="539" y="112"/>
                  </a:cubicBezTo>
                  <a:lnTo>
                    <a:pt x="539" y="342"/>
                  </a:lnTo>
                  <a:lnTo>
                    <a:pt x="339" y="227"/>
                  </a:lnTo>
                  <a:lnTo>
                    <a:pt x="339" y="227"/>
                  </a:lnTo>
                  <a:cubicBezTo>
                    <a:pt x="323" y="217"/>
                    <a:pt x="306" y="213"/>
                    <a:pt x="287" y="213"/>
                  </a:cubicBezTo>
                  <a:cubicBezTo>
                    <a:pt x="268" y="213"/>
                    <a:pt x="252" y="218"/>
                    <a:pt x="235" y="227"/>
                  </a:cubicBezTo>
                  <a:cubicBezTo>
                    <a:pt x="218" y="237"/>
                    <a:pt x="206" y="248"/>
                    <a:pt x="197" y="265"/>
                  </a:cubicBezTo>
                  <a:cubicBezTo>
                    <a:pt x="187" y="282"/>
                    <a:pt x="183" y="298"/>
                    <a:pt x="183" y="317"/>
                  </a:cubicBezTo>
                  <a:cubicBezTo>
                    <a:pt x="183" y="337"/>
                    <a:pt x="187" y="354"/>
                    <a:pt x="197" y="370"/>
                  </a:cubicBezTo>
                  <a:cubicBezTo>
                    <a:pt x="206" y="387"/>
                    <a:pt x="218" y="398"/>
                    <a:pt x="235" y="408"/>
                  </a:cubicBezTo>
                  <a:close/>
                  <a:moveTo>
                    <a:pt x="1015" y="626"/>
                  </a:moveTo>
                  <a:lnTo>
                    <a:pt x="1015" y="626"/>
                  </a:lnTo>
                  <a:cubicBezTo>
                    <a:pt x="1017" y="627"/>
                    <a:pt x="1020" y="627"/>
                    <a:pt x="1023" y="627"/>
                  </a:cubicBezTo>
                  <a:cubicBezTo>
                    <a:pt x="1042" y="627"/>
                    <a:pt x="1059" y="622"/>
                    <a:pt x="1075" y="613"/>
                  </a:cubicBezTo>
                  <a:lnTo>
                    <a:pt x="1430" y="408"/>
                  </a:lnTo>
                  <a:lnTo>
                    <a:pt x="1430" y="408"/>
                  </a:lnTo>
                  <a:lnTo>
                    <a:pt x="1430" y="408"/>
                  </a:lnTo>
                  <a:cubicBezTo>
                    <a:pt x="1447" y="398"/>
                    <a:pt x="1459" y="387"/>
                    <a:pt x="1469" y="370"/>
                  </a:cubicBezTo>
                  <a:cubicBezTo>
                    <a:pt x="1478" y="354"/>
                    <a:pt x="1482" y="337"/>
                    <a:pt x="1482" y="317"/>
                  </a:cubicBezTo>
                  <a:cubicBezTo>
                    <a:pt x="1482" y="298"/>
                    <a:pt x="1478" y="282"/>
                    <a:pt x="1469" y="265"/>
                  </a:cubicBezTo>
                  <a:cubicBezTo>
                    <a:pt x="1459" y="248"/>
                    <a:pt x="1446" y="237"/>
                    <a:pt x="1430" y="227"/>
                  </a:cubicBezTo>
                  <a:cubicBezTo>
                    <a:pt x="1413" y="218"/>
                    <a:pt x="1397" y="213"/>
                    <a:pt x="1378" y="213"/>
                  </a:cubicBezTo>
                  <a:cubicBezTo>
                    <a:pt x="1359" y="213"/>
                    <a:pt x="1343" y="217"/>
                    <a:pt x="1326" y="227"/>
                  </a:cubicBezTo>
                  <a:lnTo>
                    <a:pt x="1127" y="342"/>
                  </a:lnTo>
                  <a:lnTo>
                    <a:pt x="1127" y="112"/>
                  </a:lnTo>
                  <a:lnTo>
                    <a:pt x="1127" y="112"/>
                  </a:lnTo>
                  <a:lnTo>
                    <a:pt x="1127" y="112"/>
                  </a:lnTo>
                  <a:cubicBezTo>
                    <a:pt x="1127" y="93"/>
                    <a:pt x="1122" y="77"/>
                    <a:pt x="1113" y="60"/>
                  </a:cubicBezTo>
                  <a:cubicBezTo>
                    <a:pt x="1103" y="43"/>
                    <a:pt x="1092" y="32"/>
                    <a:pt x="1075" y="22"/>
                  </a:cubicBezTo>
                  <a:cubicBezTo>
                    <a:pt x="1058" y="13"/>
                    <a:pt x="1042" y="8"/>
                    <a:pt x="1023" y="8"/>
                  </a:cubicBezTo>
                  <a:cubicBezTo>
                    <a:pt x="1003" y="8"/>
                    <a:pt x="987" y="13"/>
                    <a:pt x="970" y="22"/>
                  </a:cubicBezTo>
                  <a:cubicBezTo>
                    <a:pt x="953" y="32"/>
                    <a:pt x="941" y="43"/>
                    <a:pt x="932" y="60"/>
                  </a:cubicBezTo>
                  <a:cubicBezTo>
                    <a:pt x="922" y="77"/>
                    <a:pt x="918" y="93"/>
                    <a:pt x="918" y="112"/>
                  </a:cubicBezTo>
                  <a:lnTo>
                    <a:pt x="918" y="112"/>
                  </a:lnTo>
                  <a:lnTo>
                    <a:pt x="918" y="522"/>
                  </a:lnTo>
                  <a:lnTo>
                    <a:pt x="918" y="522"/>
                  </a:lnTo>
                  <a:lnTo>
                    <a:pt x="918" y="522"/>
                  </a:lnTo>
                  <a:cubicBezTo>
                    <a:pt x="918" y="542"/>
                    <a:pt x="922" y="559"/>
                    <a:pt x="932" y="575"/>
                  </a:cubicBezTo>
                  <a:cubicBezTo>
                    <a:pt x="941" y="592"/>
                    <a:pt x="953" y="603"/>
                    <a:pt x="970" y="613"/>
                  </a:cubicBezTo>
                  <a:cubicBezTo>
                    <a:pt x="984" y="621"/>
                    <a:pt x="998" y="625"/>
                    <a:pt x="1015" y="626"/>
                  </a:cubicBezTo>
                  <a:close/>
                  <a:moveTo>
                    <a:pt x="651" y="1072"/>
                  </a:moveTo>
                  <a:lnTo>
                    <a:pt x="651" y="1072"/>
                  </a:lnTo>
                  <a:cubicBezTo>
                    <a:pt x="648" y="1072"/>
                    <a:pt x="645" y="1072"/>
                    <a:pt x="642" y="1072"/>
                  </a:cubicBezTo>
                  <a:cubicBezTo>
                    <a:pt x="623" y="1072"/>
                    <a:pt x="608" y="1076"/>
                    <a:pt x="592" y="1085"/>
                  </a:cubicBezTo>
                  <a:cubicBezTo>
                    <a:pt x="591" y="1085"/>
                    <a:pt x="591" y="1086"/>
                    <a:pt x="590" y="1086"/>
                  </a:cubicBezTo>
                  <a:lnTo>
                    <a:pt x="235" y="1291"/>
                  </a:lnTo>
                  <a:lnTo>
                    <a:pt x="235" y="1291"/>
                  </a:lnTo>
                  <a:lnTo>
                    <a:pt x="235" y="1291"/>
                  </a:lnTo>
                  <a:cubicBezTo>
                    <a:pt x="218" y="1300"/>
                    <a:pt x="206" y="1312"/>
                    <a:pt x="197" y="1329"/>
                  </a:cubicBezTo>
                  <a:cubicBezTo>
                    <a:pt x="187" y="1346"/>
                    <a:pt x="183" y="1362"/>
                    <a:pt x="183" y="1381"/>
                  </a:cubicBezTo>
                  <a:cubicBezTo>
                    <a:pt x="183" y="1401"/>
                    <a:pt x="187" y="1418"/>
                    <a:pt x="197" y="1434"/>
                  </a:cubicBezTo>
                  <a:cubicBezTo>
                    <a:pt x="206" y="1451"/>
                    <a:pt x="218" y="1463"/>
                    <a:pt x="235" y="1472"/>
                  </a:cubicBezTo>
                  <a:cubicBezTo>
                    <a:pt x="252" y="1482"/>
                    <a:pt x="268" y="1486"/>
                    <a:pt x="287" y="1486"/>
                  </a:cubicBezTo>
                  <a:cubicBezTo>
                    <a:pt x="306" y="1486"/>
                    <a:pt x="323" y="1481"/>
                    <a:pt x="339" y="1472"/>
                  </a:cubicBezTo>
                  <a:lnTo>
                    <a:pt x="539" y="1357"/>
                  </a:lnTo>
                  <a:lnTo>
                    <a:pt x="539" y="1586"/>
                  </a:lnTo>
                  <a:lnTo>
                    <a:pt x="539" y="1586"/>
                  </a:lnTo>
                  <a:cubicBezTo>
                    <a:pt x="538" y="1589"/>
                    <a:pt x="538" y="1591"/>
                    <a:pt x="538" y="1594"/>
                  </a:cubicBezTo>
                  <a:cubicBezTo>
                    <a:pt x="538" y="1613"/>
                    <a:pt x="542" y="1630"/>
                    <a:pt x="552" y="1646"/>
                  </a:cubicBezTo>
                  <a:cubicBezTo>
                    <a:pt x="561" y="1663"/>
                    <a:pt x="574" y="1676"/>
                    <a:pt x="591" y="1685"/>
                  </a:cubicBezTo>
                  <a:cubicBezTo>
                    <a:pt x="595" y="1687"/>
                    <a:pt x="599" y="1689"/>
                    <a:pt x="603" y="1691"/>
                  </a:cubicBezTo>
                  <a:lnTo>
                    <a:pt x="683" y="1691"/>
                  </a:lnTo>
                  <a:cubicBezTo>
                    <a:pt x="687" y="1689"/>
                    <a:pt x="691" y="1687"/>
                    <a:pt x="695" y="1685"/>
                  </a:cubicBezTo>
                  <a:cubicBezTo>
                    <a:pt x="711" y="1676"/>
                    <a:pt x="724" y="1663"/>
                    <a:pt x="734" y="1646"/>
                  </a:cubicBezTo>
                  <a:cubicBezTo>
                    <a:pt x="743" y="1630"/>
                    <a:pt x="748" y="1613"/>
                    <a:pt x="748" y="1594"/>
                  </a:cubicBezTo>
                  <a:cubicBezTo>
                    <a:pt x="748" y="1591"/>
                    <a:pt x="748" y="1589"/>
                    <a:pt x="748" y="1586"/>
                  </a:cubicBezTo>
                  <a:lnTo>
                    <a:pt x="748" y="1176"/>
                  </a:lnTo>
                  <a:lnTo>
                    <a:pt x="748" y="1176"/>
                  </a:lnTo>
                  <a:lnTo>
                    <a:pt x="748" y="1176"/>
                  </a:lnTo>
                  <a:cubicBezTo>
                    <a:pt x="748" y="1157"/>
                    <a:pt x="743" y="1141"/>
                    <a:pt x="734" y="1124"/>
                  </a:cubicBezTo>
                  <a:cubicBezTo>
                    <a:pt x="724" y="1107"/>
                    <a:pt x="712" y="1095"/>
                    <a:pt x="695" y="1086"/>
                  </a:cubicBezTo>
                  <a:cubicBezTo>
                    <a:pt x="681" y="1078"/>
                    <a:pt x="667" y="1073"/>
                    <a:pt x="651" y="1072"/>
                  </a:cubicBezTo>
                  <a:close/>
                  <a:moveTo>
                    <a:pt x="555" y="880"/>
                  </a:moveTo>
                  <a:lnTo>
                    <a:pt x="555" y="880"/>
                  </a:lnTo>
                  <a:cubicBezTo>
                    <a:pt x="558" y="870"/>
                    <a:pt x="559" y="861"/>
                    <a:pt x="559" y="850"/>
                  </a:cubicBezTo>
                  <a:cubicBezTo>
                    <a:pt x="559" y="849"/>
                    <a:pt x="559" y="848"/>
                    <a:pt x="559" y="846"/>
                  </a:cubicBezTo>
                  <a:lnTo>
                    <a:pt x="559" y="846"/>
                  </a:lnTo>
                  <a:cubicBezTo>
                    <a:pt x="559" y="837"/>
                    <a:pt x="558" y="830"/>
                    <a:pt x="556" y="821"/>
                  </a:cubicBezTo>
                  <a:lnTo>
                    <a:pt x="556" y="821"/>
                  </a:lnTo>
                  <a:cubicBezTo>
                    <a:pt x="553" y="812"/>
                    <a:pt x="550" y="805"/>
                    <a:pt x="546" y="797"/>
                  </a:cubicBezTo>
                  <a:cubicBezTo>
                    <a:pt x="536" y="780"/>
                    <a:pt x="524" y="768"/>
                    <a:pt x="507" y="758"/>
                  </a:cubicBezTo>
                  <a:lnTo>
                    <a:pt x="152" y="554"/>
                  </a:lnTo>
                  <a:lnTo>
                    <a:pt x="152" y="554"/>
                  </a:lnTo>
                  <a:cubicBezTo>
                    <a:pt x="137" y="546"/>
                    <a:pt x="122" y="542"/>
                    <a:pt x="105" y="542"/>
                  </a:cubicBezTo>
                  <a:cubicBezTo>
                    <a:pt x="86" y="542"/>
                    <a:pt x="69" y="547"/>
                    <a:pt x="53" y="556"/>
                  </a:cubicBezTo>
                  <a:cubicBezTo>
                    <a:pt x="36" y="566"/>
                    <a:pt x="23" y="579"/>
                    <a:pt x="14" y="595"/>
                  </a:cubicBezTo>
                  <a:cubicBezTo>
                    <a:pt x="4" y="612"/>
                    <a:pt x="0" y="628"/>
                    <a:pt x="0" y="647"/>
                  </a:cubicBezTo>
                  <a:cubicBezTo>
                    <a:pt x="0" y="666"/>
                    <a:pt x="5" y="683"/>
                    <a:pt x="14" y="699"/>
                  </a:cubicBezTo>
                  <a:cubicBezTo>
                    <a:pt x="23" y="714"/>
                    <a:pt x="33" y="725"/>
                    <a:pt x="47" y="735"/>
                  </a:cubicBezTo>
                  <a:lnTo>
                    <a:pt x="245" y="850"/>
                  </a:lnTo>
                  <a:lnTo>
                    <a:pt x="47" y="964"/>
                  </a:lnTo>
                  <a:lnTo>
                    <a:pt x="47" y="964"/>
                  </a:lnTo>
                  <a:cubicBezTo>
                    <a:pt x="33" y="973"/>
                    <a:pt x="23" y="984"/>
                    <a:pt x="14" y="999"/>
                  </a:cubicBezTo>
                  <a:cubicBezTo>
                    <a:pt x="5" y="1016"/>
                    <a:pt x="0" y="1033"/>
                    <a:pt x="0" y="1052"/>
                  </a:cubicBezTo>
                  <a:cubicBezTo>
                    <a:pt x="0" y="1072"/>
                    <a:pt x="4" y="1087"/>
                    <a:pt x="14" y="1104"/>
                  </a:cubicBezTo>
                  <a:cubicBezTo>
                    <a:pt x="24" y="1121"/>
                    <a:pt x="36" y="1133"/>
                    <a:pt x="53" y="1142"/>
                  </a:cubicBezTo>
                  <a:cubicBezTo>
                    <a:pt x="70" y="1152"/>
                    <a:pt x="86" y="1156"/>
                    <a:pt x="105" y="1156"/>
                  </a:cubicBezTo>
                  <a:cubicBezTo>
                    <a:pt x="122" y="1156"/>
                    <a:pt x="137" y="1153"/>
                    <a:pt x="152" y="1145"/>
                  </a:cubicBezTo>
                  <a:lnTo>
                    <a:pt x="507" y="940"/>
                  </a:lnTo>
                  <a:lnTo>
                    <a:pt x="507" y="940"/>
                  </a:lnTo>
                  <a:cubicBezTo>
                    <a:pt x="507" y="939"/>
                    <a:pt x="507" y="939"/>
                    <a:pt x="508" y="939"/>
                  </a:cubicBezTo>
                  <a:cubicBezTo>
                    <a:pt x="524" y="930"/>
                    <a:pt x="536" y="918"/>
                    <a:pt x="545" y="901"/>
                  </a:cubicBezTo>
                  <a:cubicBezTo>
                    <a:pt x="549" y="894"/>
                    <a:pt x="552" y="888"/>
                    <a:pt x="555" y="880"/>
                  </a:cubicBezTo>
                  <a:close/>
                  <a:moveTo>
                    <a:pt x="4961" y="267"/>
                  </a:moveTo>
                  <a:lnTo>
                    <a:pt x="4943" y="267"/>
                  </a:lnTo>
                  <a:lnTo>
                    <a:pt x="4943" y="267"/>
                  </a:lnTo>
                  <a:cubicBezTo>
                    <a:pt x="4942" y="267"/>
                    <a:pt x="4941" y="267"/>
                    <a:pt x="4939" y="267"/>
                  </a:cubicBezTo>
                  <a:cubicBezTo>
                    <a:pt x="4915" y="267"/>
                    <a:pt x="4894" y="270"/>
                    <a:pt x="4871" y="277"/>
                  </a:cubicBezTo>
                  <a:lnTo>
                    <a:pt x="4871" y="277"/>
                  </a:lnTo>
                  <a:cubicBezTo>
                    <a:pt x="4861" y="281"/>
                    <a:pt x="4853" y="284"/>
                    <a:pt x="4844" y="289"/>
                  </a:cubicBezTo>
                  <a:cubicBezTo>
                    <a:pt x="4831" y="297"/>
                    <a:pt x="4821" y="305"/>
                    <a:pt x="4811" y="316"/>
                  </a:cubicBezTo>
                  <a:lnTo>
                    <a:pt x="4811" y="316"/>
                  </a:lnTo>
                  <a:lnTo>
                    <a:pt x="4811" y="316"/>
                  </a:lnTo>
                  <a:cubicBezTo>
                    <a:pt x="4804" y="324"/>
                    <a:pt x="4799" y="331"/>
                    <a:pt x="4794" y="341"/>
                  </a:cubicBezTo>
                  <a:cubicBezTo>
                    <a:pt x="4786" y="354"/>
                    <a:pt x="4781" y="367"/>
                    <a:pt x="4777" y="382"/>
                  </a:cubicBezTo>
                  <a:lnTo>
                    <a:pt x="4777" y="382"/>
                  </a:lnTo>
                  <a:cubicBezTo>
                    <a:pt x="4770" y="410"/>
                    <a:pt x="4767" y="434"/>
                    <a:pt x="4767" y="462"/>
                  </a:cubicBezTo>
                  <a:cubicBezTo>
                    <a:pt x="4767" y="464"/>
                    <a:pt x="4767" y="466"/>
                    <a:pt x="4767" y="468"/>
                  </a:cubicBezTo>
                  <a:lnTo>
                    <a:pt x="4767" y="531"/>
                  </a:lnTo>
                  <a:lnTo>
                    <a:pt x="4698" y="531"/>
                  </a:lnTo>
                  <a:lnTo>
                    <a:pt x="4698" y="531"/>
                  </a:lnTo>
                  <a:lnTo>
                    <a:pt x="4698" y="531"/>
                  </a:lnTo>
                  <a:cubicBezTo>
                    <a:pt x="4690" y="531"/>
                    <a:pt x="4682" y="533"/>
                    <a:pt x="4676" y="537"/>
                  </a:cubicBezTo>
                  <a:cubicBezTo>
                    <a:pt x="4669" y="541"/>
                    <a:pt x="4665" y="546"/>
                    <a:pt x="4661" y="553"/>
                  </a:cubicBezTo>
                  <a:cubicBezTo>
                    <a:pt x="4657" y="559"/>
                    <a:pt x="4655" y="566"/>
                    <a:pt x="4655" y="573"/>
                  </a:cubicBezTo>
                  <a:lnTo>
                    <a:pt x="4655" y="573"/>
                  </a:lnTo>
                  <a:cubicBezTo>
                    <a:pt x="4655" y="574"/>
                    <a:pt x="4655" y="575"/>
                    <a:pt x="4655" y="575"/>
                  </a:cubicBezTo>
                  <a:cubicBezTo>
                    <a:pt x="4655" y="583"/>
                    <a:pt x="4657" y="590"/>
                    <a:pt x="4661" y="597"/>
                  </a:cubicBezTo>
                  <a:cubicBezTo>
                    <a:pt x="4663" y="600"/>
                    <a:pt x="4665" y="603"/>
                    <a:pt x="4668" y="606"/>
                  </a:cubicBezTo>
                  <a:lnTo>
                    <a:pt x="4668" y="606"/>
                  </a:lnTo>
                  <a:cubicBezTo>
                    <a:pt x="4671" y="609"/>
                    <a:pt x="4674" y="612"/>
                    <a:pt x="4678" y="614"/>
                  </a:cubicBezTo>
                  <a:cubicBezTo>
                    <a:pt x="4684" y="618"/>
                    <a:pt x="4691" y="620"/>
                    <a:pt x="4698" y="620"/>
                  </a:cubicBezTo>
                  <a:lnTo>
                    <a:pt x="4767" y="620"/>
                  </a:lnTo>
                  <a:lnTo>
                    <a:pt x="4767" y="1131"/>
                  </a:lnTo>
                  <a:lnTo>
                    <a:pt x="4767" y="1131"/>
                  </a:lnTo>
                  <a:cubicBezTo>
                    <a:pt x="4767" y="1132"/>
                    <a:pt x="4767" y="1132"/>
                    <a:pt x="4767" y="1132"/>
                  </a:cubicBezTo>
                  <a:cubicBezTo>
                    <a:pt x="4767" y="1140"/>
                    <a:pt x="4769" y="1146"/>
                    <a:pt x="4773" y="1153"/>
                  </a:cubicBezTo>
                  <a:cubicBezTo>
                    <a:pt x="4775" y="1156"/>
                    <a:pt x="4777" y="1159"/>
                    <a:pt x="4780" y="1162"/>
                  </a:cubicBezTo>
                  <a:lnTo>
                    <a:pt x="4780" y="1162"/>
                  </a:lnTo>
                  <a:cubicBezTo>
                    <a:pt x="4783" y="1165"/>
                    <a:pt x="4786" y="1167"/>
                    <a:pt x="4789" y="1169"/>
                  </a:cubicBezTo>
                  <a:cubicBezTo>
                    <a:pt x="4796" y="1173"/>
                    <a:pt x="4803" y="1175"/>
                    <a:pt x="4811" y="1175"/>
                  </a:cubicBezTo>
                  <a:cubicBezTo>
                    <a:pt x="4819" y="1175"/>
                    <a:pt x="4826" y="1173"/>
                    <a:pt x="4833" y="1169"/>
                  </a:cubicBezTo>
                  <a:cubicBezTo>
                    <a:pt x="4840" y="1165"/>
                    <a:pt x="4845" y="1160"/>
                    <a:pt x="4849" y="1153"/>
                  </a:cubicBezTo>
                  <a:cubicBezTo>
                    <a:pt x="4853" y="1146"/>
                    <a:pt x="4854" y="1140"/>
                    <a:pt x="4854" y="1132"/>
                  </a:cubicBezTo>
                  <a:lnTo>
                    <a:pt x="4854" y="1131"/>
                  </a:lnTo>
                  <a:lnTo>
                    <a:pt x="4854" y="620"/>
                  </a:lnTo>
                  <a:lnTo>
                    <a:pt x="4928" y="620"/>
                  </a:lnTo>
                  <a:lnTo>
                    <a:pt x="4928" y="620"/>
                  </a:lnTo>
                  <a:cubicBezTo>
                    <a:pt x="4936" y="620"/>
                    <a:pt x="4943" y="618"/>
                    <a:pt x="4949" y="614"/>
                  </a:cubicBezTo>
                  <a:cubicBezTo>
                    <a:pt x="4953" y="612"/>
                    <a:pt x="4956" y="610"/>
                    <a:pt x="4959" y="606"/>
                  </a:cubicBezTo>
                  <a:lnTo>
                    <a:pt x="4959" y="606"/>
                  </a:lnTo>
                  <a:cubicBezTo>
                    <a:pt x="4962" y="604"/>
                    <a:pt x="4964" y="601"/>
                    <a:pt x="4967" y="597"/>
                  </a:cubicBezTo>
                  <a:cubicBezTo>
                    <a:pt x="4970" y="590"/>
                    <a:pt x="4972" y="584"/>
                    <a:pt x="4972" y="576"/>
                  </a:cubicBezTo>
                  <a:cubicBezTo>
                    <a:pt x="4972" y="575"/>
                    <a:pt x="4972" y="575"/>
                    <a:pt x="4972" y="575"/>
                  </a:cubicBezTo>
                  <a:lnTo>
                    <a:pt x="4972" y="573"/>
                  </a:lnTo>
                  <a:lnTo>
                    <a:pt x="4972" y="573"/>
                  </a:lnTo>
                  <a:cubicBezTo>
                    <a:pt x="4972" y="565"/>
                    <a:pt x="4970" y="559"/>
                    <a:pt x="4967" y="553"/>
                  </a:cubicBezTo>
                  <a:cubicBezTo>
                    <a:pt x="4963" y="546"/>
                    <a:pt x="4958" y="541"/>
                    <a:pt x="4951" y="537"/>
                  </a:cubicBezTo>
                  <a:cubicBezTo>
                    <a:pt x="4944" y="533"/>
                    <a:pt x="4937" y="531"/>
                    <a:pt x="4930" y="531"/>
                  </a:cubicBezTo>
                  <a:cubicBezTo>
                    <a:pt x="4929" y="531"/>
                    <a:pt x="4929" y="531"/>
                    <a:pt x="4929" y="531"/>
                  </a:cubicBezTo>
                  <a:lnTo>
                    <a:pt x="4854" y="531"/>
                  </a:lnTo>
                  <a:lnTo>
                    <a:pt x="4854" y="469"/>
                  </a:lnTo>
                  <a:lnTo>
                    <a:pt x="4854" y="469"/>
                  </a:lnTo>
                  <a:cubicBezTo>
                    <a:pt x="4854" y="467"/>
                    <a:pt x="4854" y="465"/>
                    <a:pt x="4854" y="462"/>
                  </a:cubicBezTo>
                  <a:cubicBezTo>
                    <a:pt x="4854" y="442"/>
                    <a:pt x="4857" y="425"/>
                    <a:pt x="4862" y="406"/>
                  </a:cubicBezTo>
                  <a:lnTo>
                    <a:pt x="4862" y="406"/>
                  </a:lnTo>
                  <a:cubicBezTo>
                    <a:pt x="4863" y="397"/>
                    <a:pt x="4865" y="391"/>
                    <a:pt x="4870" y="383"/>
                  </a:cubicBezTo>
                  <a:cubicBezTo>
                    <a:pt x="4871" y="380"/>
                    <a:pt x="4874" y="378"/>
                    <a:pt x="4876" y="375"/>
                  </a:cubicBezTo>
                  <a:lnTo>
                    <a:pt x="4876" y="375"/>
                  </a:lnTo>
                  <a:cubicBezTo>
                    <a:pt x="4879" y="371"/>
                    <a:pt x="4883" y="369"/>
                    <a:pt x="4887" y="366"/>
                  </a:cubicBezTo>
                  <a:cubicBezTo>
                    <a:pt x="4890" y="364"/>
                    <a:pt x="4894" y="363"/>
                    <a:pt x="4898" y="362"/>
                  </a:cubicBezTo>
                  <a:lnTo>
                    <a:pt x="4898" y="362"/>
                  </a:lnTo>
                  <a:cubicBezTo>
                    <a:pt x="4911" y="358"/>
                    <a:pt x="4922" y="356"/>
                    <a:pt x="4936" y="356"/>
                  </a:cubicBezTo>
                  <a:cubicBezTo>
                    <a:pt x="4938" y="356"/>
                    <a:pt x="4940" y="356"/>
                    <a:pt x="4941" y="357"/>
                  </a:cubicBezTo>
                  <a:lnTo>
                    <a:pt x="4961" y="357"/>
                  </a:lnTo>
                  <a:lnTo>
                    <a:pt x="4961" y="357"/>
                  </a:lnTo>
                  <a:cubicBezTo>
                    <a:pt x="4969" y="356"/>
                    <a:pt x="4976" y="355"/>
                    <a:pt x="4983" y="351"/>
                  </a:cubicBezTo>
                  <a:cubicBezTo>
                    <a:pt x="4990" y="346"/>
                    <a:pt x="4995" y="341"/>
                    <a:pt x="4999" y="334"/>
                  </a:cubicBezTo>
                  <a:cubicBezTo>
                    <a:pt x="5003" y="327"/>
                    <a:pt x="5005" y="320"/>
                    <a:pt x="5005" y="312"/>
                  </a:cubicBezTo>
                  <a:lnTo>
                    <a:pt x="5005" y="312"/>
                  </a:lnTo>
                  <a:lnTo>
                    <a:pt x="5005" y="312"/>
                  </a:lnTo>
                  <a:cubicBezTo>
                    <a:pt x="5005" y="303"/>
                    <a:pt x="5003" y="296"/>
                    <a:pt x="4999" y="289"/>
                  </a:cubicBezTo>
                  <a:cubicBezTo>
                    <a:pt x="4995" y="282"/>
                    <a:pt x="4990" y="277"/>
                    <a:pt x="4983" y="273"/>
                  </a:cubicBezTo>
                  <a:cubicBezTo>
                    <a:pt x="4976" y="269"/>
                    <a:pt x="4969" y="267"/>
                    <a:pt x="4961" y="267"/>
                  </a:cubicBezTo>
                  <a:close/>
                  <a:moveTo>
                    <a:pt x="6493" y="598"/>
                  </a:moveTo>
                  <a:lnTo>
                    <a:pt x="6493" y="598"/>
                  </a:lnTo>
                  <a:cubicBezTo>
                    <a:pt x="6496" y="595"/>
                    <a:pt x="6498" y="592"/>
                    <a:pt x="6500" y="589"/>
                  </a:cubicBezTo>
                  <a:cubicBezTo>
                    <a:pt x="6505" y="582"/>
                    <a:pt x="6506" y="575"/>
                    <a:pt x="6506" y="567"/>
                  </a:cubicBezTo>
                  <a:lnTo>
                    <a:pt x="6506" y="567"/>
                  </a:lnTo>
                  <a:cubicBezTo>
                    <a:pt x="6506" y="559"/>
                    <a:pt x="6505" y="553"/>
                    <a:pt x="6501" y="546"/>
                  </a:cubicBezTo>
                  <a:cubicBezTo>
                    <a:pt x="6499" y="542"/>
                    <a:pt x="6496" y="539"/>
                    <a:pt x="6493" y="536"/>
                  </a:cubicBezTo>
                  <a:lnTo>
                    <a:pt x="6492" y="536"/>
                  </a:lnTo>
                  <a:lnTo>
                    <a:pt x="6492" y="536"/>
                  </a:lnTo>
                  <a:cubicBezTo>
                    <a:pt x="6489" y="533"/>
                    <a:pt x="6486" y="530"/>
                    <a:pt x="6483" y="528"/>
                  </a:cubicBezTo>
                  <a:cubicBezTo>
                    <a:pt x="6476" y="525"/>
                    <a:pt x="6470" y="523"/>
                    <a:pt x="6462" y="523"/>
                  </a:cubicBezTo>
                  <a:lnTo>
                    <a:pt x="6462" y="523"/>
                  </a:lnTo>
                  <a:lnTo>
                    <a:pt x="6462" y="523"/>
                  </a:lnTo>
                  <a:cubicBezTo>
                    <a:pt x="6454" y="523"/>
                    <a:pt x="6447" y="525"/>
                    <a:pt x="6441" y="529"/>
                  </a:cubicBezTo>
                  <a:cubicBezTo>
                    <a:pt x="6437" y="531"/>
                    <a:pt x="6434" y="533"/>
                    <a:pt x="6431" y="536"/>
                  </a:cubicBezTo>
                  <a:lnTo>
                    <a:pt x="6089" y="870"/>
                  </a:lnTo>
                  <a:lnTo>
                    <a:pt x="6089" y="309"/>
                  </a:lnTo>
                  <a:lnTo>
                    <a:pt x="6089" y="309"/>
                  </a:lnTo>
                  <a:cubicBezTo>
                    <a:pt x="6089" y="301"/>
                    <a:pt x="6087" y="294"/>
                    <a:pt x="6083" y="287"/>
                  </a:cubicBezTo>
                  <a:cubicBezTo>
                    <a:pt x="6079" y="280"/>
                    <a:pt x="6074" y="275"/>
                    <a:pt x="6067" y="271"/>
                  </a:cubicBezTo>
                  <a:cubicBezTo>
                    <a:pt x="6060" y="267"/>
                    <a:pt x="6053" y="265"/>
                    <a:pt x="6045" y="265"/>
                  </a:cubicBezTo>
                  <a:cubicBezTo>
                    <a:pt x="6045" y="265"/>
                    <a:pt x="6045" y="265"/>
                    <a:pt x="6044" y="265"/>
                  </a:cubicBezTo>
                  <a:lnTo>
                    <a:pt x="6044" y="265"/>
                  </a:lnTo>
                  <a:lnTo>
                    <a:pt x="6044" y="265"/>
                  </a:lnTo>
                  <a:cubicBezTo>
                    <a:pt x="6036" y="265"/>
                    <a:pt x="6029" y="267"/>
                    <a:pt x="6022" y="271"/>
                  </a:cubicBezTo>
                  <a:cubicBezTo>
                    <a:pt x="6019" y="273"/>
                    <a:pt x="6016" y="275"/>
                    <a:pt x="6013" y="278"/>
                  </a:cubicBezTo>
                  <a:lnTo>
                    <a:pt x="6013" y="278"/>
                  </a:lnTo>
                  <a:cubicBezTo>
                    <a:pt x="6010" y="281"/>
                    <a:pt x="6008" y="284"/>
                    <a:pt x="6006" y="287"/>
                  </a:cubicBezTo>
                  <a:cubicBezTo>
                    <a:pt x="6002" y="294"/>
                    <a:pt x="6000" y="301"/>
                    <a:pt x="6000" y="309"/>
                  </a:cubicBezTo>
                  <a:lnTo>
                    <a:pt x="6000" y="1129"/>
                  </a:lnTo>
                  <a:lnTo>
                    <a:pt x="6000" y="1129"/>
                  </a:lnTo>
                  <a:cubicBezTo>
                    <a:pt x="6001" y="1137"/>
                    <a:pt x="6002" y="1144"/>
                    <a:pt x="6006" y="1150"/>
                  </a:cubicBezTo>
                  <a:cubicBezTo>
                    <a:pt x="6010" y="1158"/>
                    <a:pt x="6016" y="1163"/>
                    <a:pt x="6023" y="1167"/>
                  </a:cubicBezTo>
                  <a:cubicBezTo>
                    <a:pt x="6030" y="1171"/>
                    <a:pt x="6036" y="1173"/>
                    <a:pt x="6044" y="1173"/>
                  </a:cubicBezTo>
                  <a:lnTo>
                    <a:pt x="6044" y="1173"/>
                  </a:lnTo>
                  <a:lnTo>
                    <a:pt x="6045" y="1173"/>
                  </a:lnTo>
                  <a:cubicBezTo>
                    <a:pt x="6053" y="1173"/>
                    <a:pt x="6060" y="1171"/>
                    <a:pt x="6067" y="1167"/>
                  </a:cubicBezTo>
                  <a:cubicBezTo>
                    <a:pt x="6074" y="1163"/>
                    <a:pt x="6079" y="1158"/>
                    <a:pt x="6083" y="1151"/>
                  </a:cubicBezTo>
                  <a:cubicBezTo>
                    <a:pt x="6087" y="1144"/>
                    <a:pt x="6089" y="1137"/>
                    <a:pt x="6089" y="1129"/>
                  </a:cubicBezTo>
                  <a:lnTo>
                    <a:pt x="6089" y="994"/>
                  </a:lnTo>
                  <a:lnTo>
                    <a:pt x="6201" y="883"/>
                  </a:lnTo>
                  <a:lnTo>
                    <a:pt x="6428" y="1156"/>
                  </a:lnTo>
                  <a:lnTo>
                    <a:pt x="6428" y="1156"/>
                  </a:lnTo>
                  <a:cubicBezTo>
                    <a:pt x="6431" y="1161"/>
                    <a:pt x="6434" y="1165"/>
                    <a:pt x="6440" y="1168"/>
                  </a:cubicBezTo>
                  <a:cubicBezTo>
                    <a:pt x="6441" y="1168"/>
                    <a:pt x="6442" y="1169"/>
                    <a:pt x="6443" y="1170"/>
                  </a:cubicBezTo>
                  <a:lnTo>
                    <a:pt x="6443" y="1170"/>
                  </a:lnTo>
                  <a:cubicBezTo>
                    <a:pt x="6450" y="1172"/>
                    <a:pt x="6455" y="1173"/>
                    <a:pt x="6462" y="1173"/>
                  </a:cubicBezTo>
                  <a:lnTo>
                    <a:pt x="6462" y="1173"/>
                  </a:lnTo>
                  <a:lnTo>
                    <a:pt x="6463" y="1173"/>
                  </a:lnTo>
                  <a:cubicBezTo>
                    <a:pt x="6471" y="1173"/>
                    <a:pt x="6478" y="1171"/>
                    <a:pt x="6485" y="1167"/>
                  </a:cubicBezTo>
                  <a:cubicBezTo>
                    <a:pt x="6487" y="1166"/>
                    <a:pt x="6489" y="1165"/>
                    <a:pt x="6490" y="1163"/>
                  </a:cubicBezTo>
                  <a:lnTo>
                    <a:pt x="6492" y="1163"/>
                  </a:lnTo>
                  <a:lnTo>
                    <a:pt x="6492" y="1163"/>
                  </a:lnTo>
                  <a:cubicBezTo>
                    <a:pt x="6495" y="1160"/>
                    <a:pt x="6497" y="1157"/>
                    <a:pt x="6500" y="1153"/>
                  </a:cubicBezTo>
                  <a:cubicBezTo>
                    <a:pt x="6504" y="1146"/>
                    <a:pt x="6506" y="1139"/>
                    <a:pt x="6506" y="1130"/>
                  </a:cubicBezTo>
                  <a:lnTo>
                    <a:pt x="6506" y="1130"/>
                  </a:lnTo>
                  <a:lnTo>
                    <a:pt x="6506" y="1130"/>
                  </a:lnTo>
                  <a:cubicBezTo>
                    <a:pt x="6506" y="1122"/>
                    <a:pt x="6504" y="1115"/>
                    <a:pt x="6500" y="1108"/>
                  </a:cubicBezTo>
                  <a:cubicBezTo>
                    <a:pt x="6499" y="1106"/>
                    <a:pt x="6497" y="1103"/>
                    <a:pt x="6495" y="1101"/>
                  </a:cubicBezTo>
                  <a:lnTo>
                    <a:pt x="6495" y="1101"/>
                  </a:lnTo>
                  <a:lnTo>
                    <a:pt x="6264" y="820"/>
                  </a:lnTo>
                  <a:lnTo>
                    <a:pt x="6493" y="599"/>
                  </a:lnTo>
                  <a:lnTo>
                    <a:pt x="6493" y="598"/>
                  </a:lnTo>
                  <a:close/>
                  <a:moveTo>
                    <a:pt x="5875" y="542"/>
                  </a:moveTo>
                  <a:lnTo>
                    <a:pt x="5875" y="542"/>
                  </a:lnTo>
                  <a:cubicBezTo>
                    <a:pt x="5878" y="545"/>
                    <a:pt x="5880" y="548"/>
                    <a:pt x="5883" y="552"/>
                  </a:cubicBezTo>
                  <a:cubicBezTo>
                    <a:pt x="5886" y="558"/>
                    <a:pt x="5889" y="565"/>
                    <a:pt x="5889" y="573"/>
                  </a:cubicBezTo>
                  <a:lnTo>
                    <a:pt x="5889" y="1129"/>
                  </a:lnTo>
                  <a:lnTo>
                    <a:pt x="5889" y="1129"/>
                  </a:lnTo>
                  <a:cubicBezTo>
                    <a:pt x="5888" y="1137"/>
                    <a:pt x="5887" y="1144"/>
                    <a:pt x="5883" y="1151"/>
                  </a:cubicBezTo>
                  <a:cubicBezTo>
                    <a:pt x="5881" y="1154"/>
                    <a:pt x="5878" y="1157"/>
                    <a:pt x="5876" y="1160"/>
                  </a:cubicBezTo>
                  <a:lnTo>
                    <a:pt x="5876" y="1160"/>
                  </a:lnTo>
                  <a:cubicBezTo>
                    <a:pt x="5873" y="1163"/>
                    <a:pt x="5870" y="1165"/>
                    <a:pt x="5866" y="1167"/>
                  </a:cubicBezTo>
                  <a:cubicBezTo>
                    <a:pt x="5859" y="1171"/>
                    <a:pt x="5853" y="1173"/>
                    <a:pt x="5845" y="1173"/>
                  </a:cubicBezTo>
                  <a:lnTo>
                    <a:pt x="5845" y="1173"/>
                  </a:lnTo>
                  <a:cubicBezTo>
                    <a:pt x="5837" y="1173"/>
                    <a:pt x="5830" y="1171"/>
                    <a:pt x="5824" y="1167"/>
                  </a:cubicBezTo>
                  <a:cubicBezTo>
                    <a:pt x="5820" y="1165"/>
                    <a:pt x="5817" y="1163"/>
                    <a:pt x="5814" y="1160"/>
                  </a:cubicBezTo>
                  <a:lnTo>
                    <a:pt x="5814" y="1160"/>
                  </a:lnTo>
                  <a:cubicBezTo>
                    <a:pt x="5811" y="1157"/>
                    <a:pt x="5809" y="1154"/>
                    <a:pt x="5807" y="1150"/>
                  </a:cubicBezTo>
                  <a:cubicBezTo>
                    <a:pt x="5803" y="1144"/>
                    <a:pt x="5801" y="1137"/>
                    <a:pt x="5801" y="1129"/>
                  </a:cubicBezTo>
                  <a:lnTo>
                    <a:pt x="5801" y="1075"/>
                  </a:lnTo>
                  <a:cubicBezTo>
                    <a:pt x="5746" y="1134"/>
                    <a:pt x="5668" y="1173"/>
                    <a:pt x="5583" y="1173"/>
                  </a:cubicBezTo>
                  <a:lnTo>
                    <a:pt x="5583" y="1173"/>
                  </a:lnTo>
                  <a:cubicBezTo>
                    <a:pt x="5529" y="1173"/>
                    <a:pt x="5482" y="1160"/>
                    <a:pt x="5435" y="1133"/>
                  </a:cubicBezTo>
                  <a:cubicBezTo>
                    <a:pt x="5408" y="1117"/>
                    <a:pt x="5387" y="1101"/>
                    <a:pt x="5366" y="1078"/>
                  </a:cubicBezTo>
                  <a:lnTo>
                    <a:pt x="5366" y="1078"/>
                  </a:lnTo>
                  <a:cubicBezTo>
                    <a:pt x="5348" y="1059"/>
                    <a:pt x="5335" y="1041"/>
                    <a:pt x="5322" y="1018"/>
                  </a:cubicBezTo>
                  <a:cubicBezTo>
                    <a:pt x="5291" y="965"/>
                    <a:pt x="5277" y="913"/>
                    <a:pt x="5277" y="851"/>
                  </a:cubicBezTo>
                  <a:cubicBezTo>
                    <a:pt x="5277" y="790"/>
                    <a:pt x="5291" y="738"/>
                    <a:pt x="5322" y="684"/>
                  </a:cubicBezTo>
                  <a:cubicBezTo>
                    <a:pt x="5335" y="662"/>
                    <a:pt x="5348" y="644"/>
                    <a:pt x="5366" y="625"/>
                  </a:cubicBezTo>
                  <a:lnTo>
                    <a:pt x="5366" y="625"/>
                  </a:lnTo>
                  <a:cubicBezTo>
                    <a:pt x="5387" y="602"/>
                    <a:pt x="5408" y="585"/>
                    <a:pt x="5436" y="569"/>
                  </a:cubicBezTo>
                  <a:cubicBezTo>
                    <a:pt x="5483" y="542"/>
                    <a:pt x="5529" y="530"/>
                    <a:pt x="5583" y="530"/>
                  </a:cubicBezTo>
                  <a:cubicBezTo>
                    <a:pt x="5637" y="530"/>
                    <a:pt x="5684" y="542"/>
                    <a:pt x="5731" y="569"/>
                  </a:cubicBezTo>
                  <a:cubicBezTo>
                    <a:pt x="5758" y="585"/>
                    <a:pt x="5780" y="602"/>
                    <a:pt x="5801" y="626"/>
                  </a:cubicBezTo>
                  <a:lnTo>
                    <a:pt x="5801" y="573"/>
                  </a:lnTo>
                  <a:lnTo>
                    <a:pt x="5801" y="573"/>
                  </a:lnTo>
                  <a:cubicBezTo>
                    <a:pt x="5801" y="565"/>
                    <a:pt x="5803" y="558"/>
                    <a:pt x="5807" y="551"/>
                  </a:cubicBezTo>
                  <a:cubicBezTo>
                    <a:pt x="5811" y="544"/>
                    <a:pt x="5816" y="539"/>
                    <a:pt x="5823" y="535"/>
                  </a:cubicBezTo>
                  <a:cubicBezTo>
                    <a:pt x="5830" y="531"/>
                    <a:pt x="5837" y="530"/>
                    <a:pt x="5845" y="530"/>
                  </a:cubicBezTo>
                  <a:cubicBezTo>
                    <a:pt x="5853" y="530"/>
                    <a:pt x="5860" y="531"/>
                    <a:pt x="5867" y="535"/>
                  </a:cubicBezTo>
                  <a:cubicBezTo>
                    <a:pt x="5870" y="537"/>
                    <a:pt x="5872" y="539"/>
                    <a:pt x="5875" y="542"/>
                  </a:cubicBezTo>
                  <a:close/>
                  <a:moveTo>
                    <a:pt x="5801" y="851"/>
                  </a:moveTo>
                  <a:lnTo>
                    <a:pt x="5801" y="851"/>
                  </a:lnTo>
                  <a:lnTo>
                    <a:pt x="5801" y="850"/>
                  </a:lnTo>
                  <a:cubicBezTo>
                    <a:pt x="5801" y="804"/>
                    <a:pt x="5790" y="766"/>
                    <a:pt x="5768" y="727"/>
                  </a:cubicBezTo>
                  <a:cubicBezTo>
                    <a:pt x="5758" y="711"/>
                    <a:pt x="5749" y="698"/>
                    <a:pt x="5737" y="684"/>
                  </a:cubicBezTo>
                  <a:lnTo>
                    <a:pt x="5737" y="684"/>
                  </a:lnTo>
                  <a:cubicBezTo>
                    <a:pt x="5722" y="667"/>
                    <a:pt x="5706" y="655"/>
                    <a:pt x="5687" y="643"/>
                  </a:cubicBezTo>
                  <a:cubicBezTo>
                    <a:pt x="5654" y="624"/>
                    <a:pt x="5621" y="616"/>
                    <a:pt x="5583" y="616"/>
                  </a:cubicBezTo>
                  <a:cubicBezTo>
                    <a:pt x="5545" y="616"/>
                    <a:pt x="5513" y="624"/>
                    <a:pt x="5480" y="643"/>
                  </a:cubicBezTo>
                  <a:cubicBezTo>
                    <a:pt x="5460" y="655"/>
                    <a:pt x="5445" y="667"/>
                    <a:pt x="5430" y="684"/>
                  </a:cubicBezTo>
                  <a:lnTo>
                    <a:pt x="5430" y="684"/>
                  </a:lnTo>
                  <a:cubicBezTo>
                    <a:pt x="5417" y="698"/>
                    <a:pt x="5407" y="711"/>
                    <a:pt x="5398" y="728"/>
                  </a:cubicBezTo>
                  <a:cubicBezTo>
                    <a:pt x="5375" y="767"/>
                    <a:pt x="5365" y="805"/>
                    <a:pt x="5365" y="849"/>
                  </a:cubicBezTo>
                  <a:cubicBezTo>
                    <a:pt x="5365" y="850"/>
                    <a:pt x="5365" y="851"/>
                    <a:pt x="5365" y="851"/>
                  </a:cubicBezTo>
                  <a:lnTo>
                    <a:pt x="5365" y="851"/>
                  </a:lnTo>
                  <a:cubicBezTo>
                    <a:pt x="5365" y="852"/>
                    <a:pt x="5365" y="852"/>
                    <a:pt x="5365" y="853"/>
                  </a:cubicBezTo>
                  <a:cubicBezTo>
                    <a:pt x="5365" y="897"/>
                    <a:pt x="5375" y="935"/>
                    <a:pt x="5397" y="973"/>
                  </a:cubicBezTo>
                  <a:cubicBezTo>
                    <a:pt x="5407" y="990"/>
                    <a:pt x="5417" y="1003"/>
                    <a:pt x="5430" y="1018"/>
                  </a:cubicBezTo>
                  <a:lnTo>
                    <a:pt x="5430" y="1018"/>
                  </a:lnTo>
                  <a:cubicBezTo>
                    <a:pt x="5445" y="1034"/>
                    <a:pt x="5460" y="1046"/>
                    <a:pt x="5479" y="1057"/>
                  </a:cubicBezTo>
                  <a:cubicBezTo>
                    <a:pt x="5513" y="1076"/>
                    <a:pt x="5544" y="1085"/>
                    <a:pt x="5583" y="1085"/>
                  </a:cubicBezTo>
                  <a:cubicBezTo>
                    <a:pt x="5621" y="1085"/>
                    <a:pt x="5654" y="1076"/>
                    <a:pt x="5687" y="1057"/>
                  </a:cubicBezTo>
                  <a:cubicBezTo>
                    <a:pt x="5707" y="1046"/>
                    <a:pt x="5722" y="1034"/>
                    <a:pt x="5737" y="1018"/>
                  </a:cubicBezTo>
                  <a:lnTo>
                    <a:pt x="5737" y="1018"/>
                  </a:lnTo>
                  <a:cubicBezTo>
                    <a:pt x="5750" y="1004"/>
                    <a:pt x="5759" y="991"/>
                    <a:pt x="5769" y="974"/>
                  </a:cubicBezTo>
                  <a:cubicBezTo>
                    <a:pt x="5791" y="936"/>
                    <a:pt x="5801" y="898"/>
                    <a:pt x="5801" y="853"/>
                  </a:cubicBezTo>
                  <a:cubicBezTo>
                    <a:pt x="5801" y="852"/>
                    <a:pt x="5801" y="852"/>
                    <a:pt x="5801" y="851"/>
                  </a:cubicBezTo>
                  <a:close/>
                  <a:moveTo>
                    <a:pt x="2280" y="835"/>
                  </a:moveTo>
                  <a:cubicBezTo>
                    <a:pt x="2245" y="819"/>
                    <a:pt x="2205" y="806"/>
                    <a:pt x="2165" y="793"/>
                  </a:cubicBezTo>
                  <a:cubicBezTo>
                    <a:pt x="2125" y="780"/>
                    <a:pt x="2091" y="770"/>
                    <a:pt x="2064" y="756"/>
                  </a:cubicBezTo>
                  <a:lnTo>
                    <a:pt x="2064" y="756"/>
                  </a:lnTo>
                  <a:cubicBezTo>
                    <a:pt x="2062" y="755"/>
                    <a:pt x="2060" y="755"/>
                    <a:pt x="2057" y="753"/>
                  </a:cubicBezTo>
                  <a:cubicBezTo>
                    <a:pt x="2048" y="748"/>
                    <a:pt x="2041" y="741"/>
                    <a:pt x="2034" y="733"/>
                  </a:cubicBezTo>
                  <a:lnTo>
                    <a:pt x="2034" y="733"/>
                  </a:lnTo>
                  <a:cubicBezTo>
                    <a:pt x="2032" y="731"/>
                    <a:pt x="2030" y="729"/>
                    <a:pt x="2029" y="726"/>
                  </a:cubicBezTo>
                  <a:cubicBezTo>
                    <a:pt x="2025" y="719"/>
                    <a:pt x="2023" y="712"/>
                    <a:pt x="2023" y="704"/>
                  </a:cubicBezTo>
                  <a:lnTo>
                    <a:pt x="2023" y="704"/>
                  </a:lnTo>
                  <a:cubicBezTo>
                    <a:pt x="2023" y="691"/>
                    <a:pt x="2026" y="680"/>
                    <a:pt x="2033" y="668"/>
                  </a:cubicBezTo>
                  <a:cubicBezTo>
                    <a:pt x="2034" y="667"/>
                    <a:pt x="2035" y="665"/>
                    <a:pt x="2036" y="663"/>
                  </a:cubicBezTo>
                  <a:cubicBezTo>
                    <a:pt x="2048" y="646"/>
                    <a:pt x="2068" y="633"/>
                    <a:pt x="2090" y="624"/>
                  </a:cubicBezTo>
                  <a:lnTo>
                    <a:pt x="2090" y="624"/>
                  </a:lnTo>
                  <a:cubicBezTo>
                    <a:pt x="2111" y="616"/>
                    <a:pt x="2129" y="612"/>
                    <a:pt x="2151" y="612"/>
                  </a:cubicBezTo>
                  <a:lnTo>
                    <a:pt x="2151" y="612"/>
                  </a:lnTo>
                  <a:cubicBezTo>
                    <a:pt x="2153" y="612"/>
                    <a:pt x="2154" y="612"/>
                    <a:pt x="2155" y="612"/>
                  </a:cubicBezTo>
                  <a:cubicBezTo>
                    <a:pt x="2187" y="612"/>
                    <a:pt x="2213" y="619"/>
                    <a:pt x="2240" y="634"/>
                  </a:cubicBezTo>
                  <a:cubicBezTo>
                    <a:pt x="2246" y="638"/>
                    <a:pt x="2251" y="641"/>
                    <a:pt x="2257" y="645"/>
                  </a:cubicBezTo>
                  <a:cubicBezTo>
                    <a:pt x="2269" y="654"/>
                    <a:pt x="2279" y="663"/>
                    <a:pt x="2288" y="670"/>
                  </a:cubicBezTo>
                  <a:lnTo>
                    <a:pt x="2303" y="680"/>
                  </a:lnTo>
                  <a:lnTo>
                    <a:pt x="2303" y="680"/>
                  </a:lnTo>
                  <a:cubicBezTo>
                    <a:pt x="2309" y="683"/>
                    <a:pt x="2314" y="684"/>
                    <a:pt x="2321" y="684"/>
                  </a:cubicBezTo>
                  <a:lnTo>
                    <a:pt x="2321" y="684"/>
                  </a:lnTo>
                  <a:lnTo>
                    <a:pt x="2321" y="684"/>
                  </a:lnTo>
                  <a:cubicBezTo>
                    <a:pt x="2325" y="684"/>
                    <a:pt x="2328" y="683"/>
                    <a:pt x="2332" y="682"/>
                  </a:cubicBezTo>
                  <a:lnTo>
                    <a:pt x="2332" y="682"/>
                  </a:lnTo>
                  <a:cubicBezTo>
                    <a:pt x="2334" y="681"/>
                    <a:pt x="2336" y="680"/>
                    <a:pt x="2338" y="679"/>
                  </a:cubicBezTo>
                  <a:cubicBezTo>
                    <a:pt x="2340" y="678"/>
                    <a:pt x="2341" y="677"/>
                    <a:pt x="2343" y="675"/>
                  </a:cubicBezTo>
                  <a:lnTo>
                    <a:pt x="2343" y="675"/>
                  </a:lnTo>
                  <a:cubicBezTo>
                    <a:pt x="2345" y="673"/>
                    <a:pt x="2347" y="670"/>
                    <a:pt x="2349" y="667"/>
                  </a:cubicBezTo>
                  <a:cubicBezTo>
                    <a:pt x="2350" y="666"/>
                    <a:pt x="2350" y="665"/>
                    <a:pt x="2351" y="665"/>
                  </a:cubicBezTo>
                  <a:lnTo>
                    <a:pt x="2351" y="665"/>
                  </a:lnTo>
                  <a:cubicBezTo>
                    <a:pt x="2352" y="661"/>
                    <a:pt x="2353" y="657"/>
                    <a:pt x="2353" y="653"/>
                  </a:cubicBezTo>
                  <a:cubicBezTo>
                    <a:pt x="2353" y="652"/>
                    <a:pt x="2353" y="652"/>
                    <a:pt x="2353" y="652"/>
                  </a:cubicBezTo>
                  <a:lnTo>
                    <a:pt x="2353" y="652"/>
                  </a:lnTo>
                  <a:cubicBezTo>
                    <a:pt x="2353" y="644"/>
                    <a:pt x="2351" y="637"/>
                    <a:pt x="2347" y="630"/>
                  </a:cubicBezTo>
                  <a:lnTo>
                    <a:pt x="2347" y="630"/>
                  </a:lnTo>
                  <a:cubicBezTo>
                    <a:pt x="2339" y="616"/>
                    <a:pt x="2330" y="606"/>
                    <a:pt x="2318" y="595"/>
                  </a:cubicBezTo>
                  <a:lnTo>
                    <a:pt x="2318" y="595"/>
                  </a:lnTo>
                  <a:cubicBezTo>
                    <a:pt x="2303" y="582"/>
                    <a:pt x="2289" y="573"/>
                    <a:pt x="2272" y="563"/>
                  </a:cubicBezTo>
                  <a:cubicBezTo>
                    <a:pt x="2263" y="558"/>
                    <a:pt x="2255" y="553"/>
                    <a:pt x="2245" y="549"/>
                  </a:cubicBezTo>
                  <a:lnTo>
                    <a:pt x="2245" y="549"/>
                  </a:lnTo>
                  <a:cubicBezTo>
                    <a:pt x="2217" y="536"/>
                    <a:pt x="2191" y="530"/>
                    <a:pt x="2161" y="528"/>
                  </a:cubicBezTo>
                  <a:cubicBezTo>
                    <a:pt x="2096" y="528"/>
                    <a:pt x="2041" y="543"/>
                    <a:pt x="2002" y="570"/>
                  </a:cubicBezTo>
                  <a:lnTo>
                    <a:pt x="2002" y="570"/>
                  </a:lnTo>
                  <a:cubicBezTo>
                    <a:pt x="1980" y="584"/>
                    <a:pt x="1964" y="600"/>
                    <a:pt x="1950" y="621"/>
                  </a:cubicBezTo>
                  <a:cubicBezTo>
                    <a:pt x="1937" y="643"/>
                    <a:pt x="1931" y="669"/>
                    <a:pt x="1929" y="704"/>
                  </a:cubicBezTo>
                  <a:lnTo>
                    <a:pt x="1929" y="708"/>
                  </a:lnTo>
                  <a:lnTo>
                    <a:pt x="1929" y="708"/>
                  </a:lnTo>
                  <a:cubicBezTo>
                    <a:pt x="1929" y="709"/>
                    <a:pt x="1929" y="710"/>
                    <a:pt x="1929" y="711"/>
                  </a:cubicBezTo>
                  <a:cubicBezTo>
                    <a:pt x="1929" y="735"/>
                    <a:pt x="1935" y="755"/>
                    <a:pt x="1947" y="776"/>
                  </a:cubicBezTo>
                  <a:cubicBezTo>
                    <a:pt x="1950" y="782"/>
                    <a:pt x="1953" y="786"/>
                    <a:pt x="1957" y="791"/>
                  </a:cubicBezTo>
                  <a:cubicBezTo>
                    <a:pt x="1982" y="823"/>
                    <a:pt x="2020" y="843"/>
                    <a:pt x="2058" y="857"/>
                  </a:cubicBezTo>
                  <a:cubicBezTo>
                    <a:pt x="2096" y="871"/>
                    <a:pt x="2133" y="879"/>
                    <a:pt x="2156" y="887"/>
                  </a:cubicBezTo>
                  <a:cubicBezTo>
                    <a:pt x="2190" y="898"/>
                    <a:pt x="2225" y="910"/>
                    <a:pt x="2250" y="926"/>
                  </a:cubicBezTo>
                  <a:lnTo>
                    <a:pt x="2250" y="926"/>
                  </a:lnTo>
                  <a:cubicBezTo>
                    <a:pt x="2263" y="933"/>
                    <a:pt x="2272" y="941"/>
                    <a:pt x="2281" y="952"/>
                  </a:cubicBezTo>
                  <a:lnTo>
                    <a:pt x="2281" y="952"/>
                  </a:lnTo>
                  <a:cubicBezTo>
                    <a:pt x="2282" y="954"/>
                    <a:pt x="2283" y="955"/>
                    <a:pt x="2284" y="957"/>
                  </a:cubicBezTo>
                  <a:cubicBezTo>
                    <a:pt x="2289" y="966"/>
                    <a:pt x="2291" y="975"/>
                    <a:pt x="2291" y="985"/>
                  </a:cubicBezTo>
                  <a:lnTo>
                    <a:pt x="2291" y="985"/>
                  </a:lnTo>
                  <a:lnTo>
                    <a:pt x="2291" y="985"/>
                  </a:lnTo>
                  <a:lnTo>
                    <a:pt x="2291" y="985"/>
                  </a:lnTo>
                  <a:lnTo>
                    <a:pt x="2291" y="986"/>
                  </a:lnTo>
                  <a:cubicBezTo>
                    <a:pt x="2291" y="1000"/>
                    <a:pt x="2288" y="1011"/>
                    <a:pt x="2282" y="1023"/>
                  </a:cubicBezTo>
                  <a:cubicBezTo>
                    <a:pt x="2280" y="1026"/>
                    <a:pt x="2279" y="1028"/>
                    <a:pt x="2277" y="1031"/>
                  </a:cubicBezTo>
                  <a:cubicBezTo>
                    <a:pt x="2263" y="1049"/>
                    <a:pt x="2240" y="1063"/>
                    <a:pt x="2216" y="1072"/>
                  </a:cubicBezTo>
                  <a:lnTo>
                    <a:pt x="2216" y="1072"/>
                  </a:lnTo>
                  <a:cubicBezTo>
                    <a:pt x="2194" y="1079"/>
                    <a:pt x="2175" y="1083"/>
                    <a:pt x="2151" y="1084"/>
                  </a:cubicBezTo>
                  <a:lnTo>
                    <a:pt x="2151" y="1084"/>
                  </a:lnTo>
                  <a:cubicBezTo>
                    <a:pt x="2150" y="1084"/>
                    <a:pt x="2148" y="1084"/>
                    <a:pt x="2146" y="1084"/>
                  </a:cubicBezTo>
                  <a:cubicBezTo>
                    <a:pt x="2103" y="1084"/>
                    <a:pt x="2067" y="1075"/>
                    <a:pt x="2029" y="1056"/>
                  </a:cubicBezTo>
                  <a:cubicBezTo>
                    <a:pt x="2015" y="1049"/>
                    <a:pt x="2005" y="1043"/>
                    <a:pt x="1994" y="1037"/>
                  </a:cubicBezTo>
                  <a:lnTo>
                    <a:pt x="1980" y="1029"/>
                  </a:lnTo>
                  <a:lnTo>
                    <a:pt x="1980" y="1029"/>
                  </a:lnTo>
                  <a:cubicBezTo>
                    <a:pt x="1974" y="1027"/>
                    <a:pt x="1969" y="1026"/>
                    <a:pt x="1964" y="1026"/>
                  </a:cubicBezTo>
                  <a:lnTo>
                    <a:pt x="1964" y="1026"/>
                  </a:lnTo>
                  <a:cubicBezTo>
                    <a:pt x="1960" y="1026"/>
                    <a:pt x="1956" y="1027"/>
                    <a:pt x="1953" y="1028"/>
                  </a:cubicBezTo>
                  <a:lnTo>
                    <a:pt x="1953" y="1028"/>
                  </a:lnTo>
                  <a:cubicBezTo>
                    <a:pt x="1951" y="1029"/>
                    <a:pt x="1950" y="1029"/>
                    <a:pt x="1949" y="1030"/>
                  </a:cubicBezTo>
                  <a:cubicBezTo>
                    <a:pt x="1947" y="1031"/>
                    <a:pt x="1945" y="1033"/>
                    <a:pt x="1943" y="1035"/>
                  </a:cubicBezTo>
                  <a:lnTo>
                    <a:pt x="1943" y="1035"/>
                  </a:lnTo>
                  <a:cubicBezTo>
                    <a:pt x="1940" y="1038"/>
                    <a:pt x="1938" y="1041"/>
                    <a:pt x="1935" y="1045"/>
                  </a:cubicBezTo>
                  <a:cubicBezTo>
                    <a:pt x="1935" y="1045"/>
                    <a:pt x="1934" y="1046"/>
                    <a:pt x="1934" y="1047"/>
                  </a:cubicBezTo>
                  <a:lnTo>
                    <a:pt x="1934" y="1047"/>
                  </a:lnTo>
                  <a:cubicBezTo>
                    <a:pt x="1932" y="1052"/>
                    <a:pt x="1931" y="1056"/>
                    <a:pt x="1931" y="1062"/>
                  </a:cubicBezTo>
                  <a:lnTo>
                    <a:pt x="1931" y="1062"/>
                  </a:lnTo>
                  <a:lnTo>
                    <a:pt x="1931" y="1062"/>
                  </a:lnTo>
                  <a:cubicBezTo>
                    <a:pt x="1931" y="1070"/>
                    <a:pt x="1932" y="1077"/>
                    <a:pt x="1936" y="1083"/>
                  </a:cubicBezTo>
                  <a:cubicBezTo>
                    <a:pt x="1937" y="1084"/>
                    <a:pt x="1937" y="1085"/>
                    <a:pt x="1938" y="1086"/>
                  </a:cubicBezTo>
                  <a:lnTo>
                    <a:pt x="1938" y="1086"/>
                  </a:lnTo>
                  <a:cubicBezTo>
                    <a:pt x="1947" y="1098"/>
                    <a:pt x="1956" y="1106"/>
                    <a:pt x="1969" y="1114"/>
                  </a:cubicBezTo>
                  <a:lnTo>
                    <a:pt x="1969" y="1114"/>
                  </a:lnTo>
                  <a:cubicBezTo>
                    <a:pt x="1975" y="1118"/>
                    <a:pt x="1980" y="1121"/>
                    <a:pt x="1986" y="1125"/>
                  </a:cubicBezTo>
                  <a:cubicBezTo>
                    <a:pt x="1997" y="1131"/>
                    <a:pt x="2006" y="1136"/>
                    <a:pt x="2017" y="1141"/>
                  </a:cubicBezTo>
                  <a:lnTo>
                    <a:pt x="2017" y="1141"/>
                  </a:lnTo>
                  <a:cubicBezTo>
                    <a:pt x="2062" y="1161"/>
                    <a:pt x="2103" y="1170"/>
                    <a:pt x="2151" y="1171"/>
                  </a:cubicBezTo>
                  <a:lnTo>
                    <a:pt x="2151" y="1171"/>
                  </a:lnTo>
                  <a:cubicBezTo>
                    <a:pt x="2214" y="1171"/>
                    <a:pt x="2268" y="1157"/>
                    <a:pt x="2313" y="1123"/>
                  </a:cubicBezTo>
                  <a:lnTo>
                    <a:pt x="2313" y="1123"/>
                  </a:lnTo>
                  <a:cubicBezTo>
                    <a:pt x="2358" y="1090"/>
                    <a:pt x="2385" y="1040"/>
                    <a:pt x="2385" y="984"/>
                  </a:cubicBezTo>
                  <a:lnTo>
                    <a:pt x="2385" y="984"/>
                  </a:lnTo>
                  <a:cubicBezTo>
                    <a:pt x="2385" y="983"/>
                    <a:pt x="2385" y="982"/>
                    <a:pt x="2385" y="981"/>
                  </a:cubicBezTo>
                  <a:cubicBezTo>
                    <a:pt x="2385" y="953"/>
                    <a:pt x="2379" y="930"/>
                    <a:pt x="2365" y="905"/>
                  </a:cubicBezTo>
                  <a:cubicBezTo>
                    <a:pt x="2346" y="873"/>
                    <a:pt x="2315" y="852"/>
                    <a:pt x="2280" y="835"/>
                  </a:cubicBezTo>
                  <a:close/>
                  <a:moveTo>
                    <a:pt x="5141" y="265"/>
                  </a:moveTo>
                  <a:lnTo>
                    <a:pt x="5141" y="265"/>
                  </a:lnTo>
                  <a:lnTo>
                    <a:pt x="5141" y="265"/>
                  </a:lnTo>
                  <a:cubicBezTo>
                    <a:pt x="5133" y="265"/>
                    <a:pt x="5126" y="267"/>
                    <a:pt x="5119" y="271"/>
                  </a:cubicBezTo>
                  <a:cubicBezTo>
                    <a:pt x="5116" y="273"/>
                    <a:pt x="5113" y="275"/>
                    <a:pt x="5111" y="278"/>
                  </a:cubicBezTo>
                  <a:lnTo>
                    <a:pt x="5111" y="278"/>
                  </a:lnTo>
                  <a:cubicBezTo>
                    <a:pt x="5108" y="281"/>
                    <a:pt x="5105" y="284"/>
                    <a:pt x="5103" y="287"/>
                  </a:cubicBezTo>
                  <a:cubicBezTo>
                    <a:pt x="5099" y="294"/>
                    <a:pt x="5098" y="301"/>
                    <a:pt x="5097" y="309"/>
                  </a:cubicBezTo>
                  <a:lnTo>
                    <a:pt x="5097" y="1129"/>
                  </a:lnTo>
                  <a:lnTo>
                    <a:pt x="5097" y="1129"/>
                  </a:lnTo>
                  <a:cubicBezTo>
                    <a:pt x="5098" y="1137"/>
                    <a:pt x="5099" y="1144"/>
                    <a:pt x="5103" y="1150"/>
                  </a:cubicBezTo>
                  <a:cubicBezTo>
                    <a:pt x="5107" y="1158"/>
                    <a:pt x="5113" y="1163"/>
                    <a:pt x="5120" y="1167"/>
                  </a:cubicBezTo>
                  <a:cubicBezTo>
                    <a:pt x="5127" y="1171"/>
                    <a:pt x="5133" y="1173"/>
                    <a:pt x="5141" y="1173"/>
                  </a:cubicBezTo>
                  <a:lnTo>
                    <a:pt x="5141" y="1173"/>
                  </a:lnTo>
                  <a:lnTo>
                    <a:pt x="5141" y="1173"/>
                  </a:lnTo>
                  <a:cubicBezTo>
                    <a:pt x="5150" y="1173"/>
                    <a:pt x="5157" y="1171"/>
                    <a:pt x="5164" y="1167"/>
                  </a:cubicBezTo>
                  <a:cubicBezTo>
                    <a:pt x="5171" y="1163"/>
                    <a:pt x="5175" y="1158"/>
                    <a:pt x="5180" y="1150"/>
                  </a:cubicBezTo>
                  <a:cubicBezTo>
                    <a:pt x="5183" y="1144"/>
                    <a:pt x="5186" y="1137"/>
                    <a:pt x="5186" y="1129"/>
                  </a:cubicBezTo>
                  <a:lnTo>
                    <a:pt x="5186" y="309"/>
                  </a:lnTo>
                  <a:lnTo>
                    <a:pt x="5186" y="309"/>
                  </a:lnTo>
                  <a:cubicBezTo>
                    <a:pt x="5186" y="301"/>
                    <a:pt x="5184" y="294"/>
                    <a:pt x="5180" y="288"/>
                  </a:cubicBezTo>
                  <a:cubicBezTo>
                    <a:pt x="5175" y="281"/>
                    <a:pt x="5171" y="276"/>
                    <a:pt x="5164" y="271"/>
                  </a:cubicBezTo>
                  <a:cubicBezTo>
                    <a:pt x="5157" y="267"/>
                    <a:pt x="5150" y="265"/>
                    <a:pt x="5142" y="265"/>
                  </a:cubicBezTo>
                  <a:lnTo>
                    <a:pt x="5141" y="265"/>
                  </a:lnTo>
                  <a:close/>
                  <a:moveTo>
                    <a:pt x="7155" y="830"/>
                  </a:moveTo>
                  <a:lnTo>
                    <a:pt x="7155" y="835"/>
                  </a:lnTo>
                  <a:lnTo>
                    <a:pt x="7155" y="835"/>
                  </a:lnTo>
                  <a:lnTo>
                    <a:pt x="7155" y="835"/>
                  </a:lnTo>
                  <a:cubicBezTo>
                    <a:pt x="7155" y="842"/>
                    <a:pt x="7152" y="848"/>
                    <a:pt x="7149" y="855"/>
                  </a:cubicBezTo>
                  <a:cubicBezTo>
                    <a:pt x="7146" y="859"/>
                    <a:pt x="7145" y="862"/>
                    <a:pt x="7141" y="865"/>
                  </a:cubicBezTo>
                  <a:lnTo>
                    <a:pt x="7141" y="865"/>
                  </a:lnTo>
                  <a:cubicBezTo>
                    <a:pt x="7139" y="867"/>
                    <a:pt x="7137" y="868"/>
                    <a:pt x="7134" y="870"/>
                  </a:cubicBezTo>
                  <a:cubicBezTo>
                    <a:pt x="7127" y="874"/>
                    <a:pt x="7120" y="876"/>
                    <a:pt x="7112" y="876"/>
                  </a:cubicBezTo>
                  <a:lnTo>
                    <a:pt x="7111" y="876"/>
                  </a:lnTo>
                  <a:lnTo>
                    <a:pt x="6620" y="876"/>
                  </a:lnTo>
                  <a:cubicBezTo>
                    <a:pt x="6633" y="996"/>
                    <a:pt x="6728" y="1084"/>
                    <a:pt x="6842" y="1085"/>
                  </a:cubicBezTo>
                  <a:lnTo>
                    <a:pt x="6871" y="1085"/>
                  </a:lnTo>
                  <a:lnTo>
                    <a:pt x="6871" y="1085"/>
                  </a:lnTo>
                  <a:cubicBezTo>
                    <a:pt x="6906" y="1085"/>
                    <a:pt x="6934" y="1076"/>
                    <a:pt x="6964" y="1059"/>
                  </a:cubicBezTo>
                  <a:cubicBezTo>
                    <a:pt x="6968" y="1056"/>
                    <a:pt x="6974" y="1054"/>
                    <a:pt x="6978" y="1051"/>
                  </a:cubicBezTo>
                  <a:lnTo>
                    <a:pt x="6978" y="1051"/>
                  </a:lnTo>
                  <a:cubicBezTo>
                    <a:pt x="7013" y="1028"/>
                    <a:pt x="7038" y="1002"/>
                    <a:pt x="7059" y="966"/>
                  </a:cubicBezTo>
                  <a:lnTo>
                    <a:pt x="7059" y="966"/>
                  </a:lnTo>
                  <a:cubicBezTo>
                    <a:pt x="7063" y="960"/>
                    <a:pt x="7067" y="956"/>
                    <a:pt x="7074" y="952"/>
                  </a:cubicBezTo>
                  <a:cubicBezTo>
                    <a:pt x="7074" y="952"/>
                    <a:pt x="7075" y="951"/>
                    <a:pt x="7075" y="951"/>
                  </a:cubicBezTo>
                  <a:lnTo>
                    <a:pt x="7075" y="951"/>
                  </a:lnTo>
                  <a:cubicBezTo>
                    <a:pt x="7082" y="947"/>
                    <a:pt x="7088" y="946"/>
                    <a:pt x="7095" y="946"/>
                  </a:cubicBezTo>
                  <a:cubicBezTo>
                    <a:pt x="7095" y="946"/>
                    <a:pt x="7095" y="946"/>
                    <a:pt x="7096" y="946"/>
                  </a:cubicBezTo>
                  <a:lnTo>
                    <a:pt x="7096" y="946"/>
                  </a:lnTo>
                  <a:lnTo>
                    <a:pt x="7096" y="946"/>
                  </a:lnTo>
                  <a:cubicBezTo>
                    <a:pt x="7104" y="946"/>
                    <a:pt x="7111" y="948"/>
                    <a:pt x="7118" y="951"/>
                  </a:cubicBezTo>
                  <a:lnTo>
                    <a:pt x="7118" y="951"/>
                  </a:lnTo>
                  <a:lnTo>
                    <a:pt x="7118" y="951"/>
                  </a:lnTo>
                  <a:cubicBezTo>
                    <a:pt x="7125" y="956"/>
                    <a:pt x="7129" y="960"/>
                    <a:pt x="7133" y="967"/>
                  </a:cubicBezTo>
                  <a:cubicBezTo>
                    <a:pt x="7137" y="974"/>
                    <a:pt x="7139" y="981"/>
                    <a:pt x="7139" y="989"/>
                  </a:cubicBezTo>
                  <a:lnTo>
                    <a:pt x="7139" y="989"/>
                  </a:lnTo>
                  <a:cubicBezTo>
                    <a:pt x="7139" y="997"/>
                    <a:pt x="7137" y="1005"/>
                    <a:pt x="7133" y="1012"/>
                  </a:cubicBezTo>
                  <a:lnTo>
                    <a:pt x="7132" y="1012"/>
                  </a:lnTo>
                  <a:lnTo>
                    <a:pt x="7132" y="1012"/>
                  </a:lnTo>
                  <a:cubicBezTo>
                    <a:pt x="7103" y="1059"/>
                    <a:pt x="7069" y="1093"/>
                    <a:pt x="7023" y="1124"/>
                  </a:cubicBezTo>
                  <a:lnTo>
                    <a:pt x="7023" y="1124"/>
                  </a:lnTo>
                  <a:cubicBezTo>
                    <a:pt x="7017" y="1128"/>
                    <a:pt x="7011" y="1131"/>
                    <a:pt x="7006" y="1134"/>
                  </a:cubicBezTo>
                  <a:cubicBezTo>
                    <a:pt x="6962" y="1159"/>
                    <a:pt x="6921" y="1171"/>
                    <a:pt x="6871" y="1171"/>
                  </a:cubicBezTo>
                  <a:lnTo>
                    <a:pt x="6842" y="1171"/>
                  </a:lnTo>
                  <a:lnTo>
                    <a:pt x="6842" y="1171"/>
                  </a:lnTo>
                  <a:cubicBezTo>
                    <a:pt x="6786" y="1171"/>
                    <a:pt x="6739" y="1158"/>
                    <a:pt x="6690" y="1130"/>
                  </a:cubicBezTo>
                  <a:cubicBezTo>
                    <a:pt x="6664" y="1115"/>
                    <a:pt x="6643" y="1098"/>
                    <a:pt x="6622" y="1076"/>
                  </a:cubicBezTo>
                  <a:lnTo>
                    <a:pt x="6622" y="1076"/>
                  </a:lnTo>
                  <a:cubicBezTo>
                    <a:pt x="6603" y="1056"/>
                    <a:pt x="6589" y="1038"/>
                    <a:pt x="6576" y="1014"/>
                  </a:cubicBezTo>
                  <a:cubicBezTo>
                    <a:pt x="6545" y="962"/>
                    <a:pt x="6532" y="911"/>
                    <a:pt x="6532" y="850"/>
                  </a:cubicBezTo>
                  <a:cubicBezTo>
                    <a:pt x="6532" y="790"/>
                    <a:pt x="6545" y="738"/>
                    <a:pt x="6576" y="685"/>
                  </a:cubicBezTo>
                  <a:cubicBezTo>
                    <a:pt x="6589" y="661"/>
                    <a:pt x="6604" y="642"/>
                    <a:pt x="6623" y="622"/>
                  </a:cubicBezTo>
                  <a:lnTo>
                    <a:pt x="6623" y="622"/>
                  </a:lnTo>
                  <a:cubicBezTo>
                    <a:pt x="6644" y="600"/>
                    <a:pt x="6664" y="584"/>
                    <a:pt x="6691" y="569"/>
                  </a:cubicBezTo>
                  <a:cubicBezTo>
                    <a:pt x="6740" y="541"/>
                    <a:pt x="6787" y="528"/>
                    <a:pt x="6844" y="528"/>
                  </a:cubicBezTo>
                  <a:cubicBezTo>
                    <a:pt x="6844" y="528"/>
                    <a:pt x="6844" y="528"/>
                    <a:pt x="6845" y="528"/>
                  </a:cubicBezTo>
                  <a:lnTo>
                    <a:pt x="6845" y="528"/>
                  </a:lnTo>
                  <a:cubicBezTo>
                    <a:pt x="6845" y="528"/>
                    <a:pt x="6845" y="528"/>
                    <a:pt x="6846" y="528"/>
                  </a:cubicBezTo>
                  <a:cubicBezTo>
                    <a:pt x="6901" y="528"/>
                    <a:pt x="6948" y="541"/>
                    <a:pt x="6996" y="568"/>
                  </a:cubicBezTo>
                  <a:cubicBezTo>
                    <a:pt x="7019" y="582"/>
                    <a:pt x="7038" y="596"/>
                    <a:pt x="7057" y="615"/>
                  </a:cubicBezTo>
                  <a:lnTo>
                    <a:pt x="7057" y="615"/>
                  </a:lnTo>
                  <a:cubicBezTo>
                    <a:pt x="7079" y="637"/>
                    <a:pt x="7095" y="658"/>
                    <a:pt x="7111" y="685"/>
                  </a:cubicBezTo>
                  <a:cubicBezTo>
                    <a:pt x="7137" y="731"/>
                    <a:pt x="7151" y="775"/>
                    <a:pt x="7155" y="828"/>
                  </a:cubicBezTo>
                  <a:lnTo>
                    <a:pt x="7155" y="830"/>
                  </a:lnTo>
                  <a:close/>
                  <a:moveTo>
                    <a:pt x="7059" y="789"/>
                  </a:moveTo>
                  <a:cubicBezTo>
                    <a:pt x="7034" y="688"/>
                    <a:pt x="6946" y="616"/>
                    <a:pt x="6845" y="616"/>
                  </a:cubicBezTo>
                  <a:cubicBezTo>
                    <a:pt x="6743" y="616"/>
                    <a:pt x="6653" y="687"/>
                    <a:pt x="6627" y="789"/>
                  </a:cubicBezTo>
                  <a:lnTo>
                    <a:pt x="7059" y="789"/>
                  </a:lnTo>
                  <a:close/>
                  <a:moveTo>
                    <a:pt x="2747" y="531"/>
                  </a:moveTo>
                  <a:lnTo>
                    <a:pt x="2747" y="531"/>
                  </a:lnTo>
                  <a:cubicBezTo>
                    <a:pt x="2698" y="531"/>
                    <a:pt x="2657" y="542"/>
                    <a:pt x="2614" y="566"/>
                  </a:cubicBezTo>
                  <a:cubicBezTo>
                    <a:pt x="2597" y="576"/>
                    <a:pt x="2583" y="586"/>
                    <a:pt x="2569" y="600"/>
                  </a:cubicBezTo>
                  <a:lnTo>
                    <a:pt x="2569" y="575"/>
                  </a:lnTo>
                  <a:lnTo>
                    <a:pt x="2569" y="575"/>
                  </a:lnTo>
                  <a:cubicBezTo>
                    <a:pt x="2569" y="574"/>
                    <a:pt x="2569" y="574"/>
                    <a:pt x="2569" y="574"/>
                  </a:cubicBezTo>
                  <a:cubicBezTo>
                    <a:pt x="2569" y="566"/>
                    <a:pt x="2567" y="559"/>
                    <a:pt x="2563" y="552"/>
                  </a:cubicBezTo>
                  <a:cubicBezTo>
                    <a:pt x="2561" y="549"/>
                    <a:pt x="2559" y="547"/>
                    <a:pt x="2557" y="544"/>
                  </a:cubicBezTo>
                  <a:lnTo>
                    <a:pt x="2557" y="544"/>
                  </a:lnTo>
                  <a:cubicBezTo>
                    <a:pt x="2554" y="541"/>
                    <a:pt x="2551" y="538"/>
                    <a:pt x="2547" y="536"/>
                  </a:cubicBezTo>
                  <a:cubicBezTo>
                    <a:pt x="2541" y="532"/>
                    <a:pt x="2534" y="531"/>
                    <a:pt x="2527" y="531"/>
                  </a:cubicBezTo>
                  <a:lnTo>
                    <a:pt x="2527" y="531"/>
                  </a:lnTo>
                  <a:lnTo>
                    <a:pt x="2527" y="531"/>
                  </a:lnTo>
                  <a:cubicBezTo>
                    <a:pt x="2526" y="531"/>
                    <a:pt x="2526" y="531"/>
                    <a:pt x="2525" y="531"/>
                  </a:cubicBezTo>
                  <a:cubicBezTo>
                    <a:pt x="2518" y="531"/>
                    <a:pt x="2511" y="533"/>
                    <a:pt x="2504" y="536"/>
                  </a:cubicBezTo>
                  <a:cubicBezTo>
                    <a:pt x="2497" y="540"/>
                    <a:pt x="2491" y="545"/>
                    <a:pt x="2488" y="552"/>
                  </a:cubicBezTo>
                  <a:cubicBezTo>
                    <a:pt x="2484" y="559"/>
                    <a:pt x="2483" y="566"/>
                    <a:pt x="2483" y="573"/>
                  </a:cubicBezTo>
                  <a:cubicBezTo>
                    <a:pt x="2483" y="574"/>
                    <a:pt x="2483" y="574"/>
                    <a:pt x="2483" y="575"/>
                  </a:cubicBezTo>
                  <a:lnTo>
                    <a:pt x="2483" y="1142"/>
                  </a:lnTo>
                  <a:lnTo>
                    <a:pt x="2484" y="1144"/>
                  </a:lnTo>
                  <a:lnTo>
                    <a:pt x="2484" y="1144"/>
                  </a:lnTo>
                  <a:lnTo>
                    <a:pt x="2487" y="1150"/>
                  </a:lnTo>
                  <a:lnTo>
                    <a:pt x="2487" y="1150"/>
                  </a:lnTo>
                  <a:cubicBezTo>
                    <a:pt x="2487" y="1150"/>
                    <a:pt x="2487" y="1150"/>
                    <a:pt x="2488" y="1150"/>
                  </a:cubicBezTo>
                  <a:cubicBezTo>
                    <a:pt x="2492" y="1158"/>
                    <a:pt x="2497" y="1163"/>
                    <a:pt x="2505" y="1167"/>
                  </a:cubicBezTo>
                  <a:cubicBezTo>
                    <a:pt x="2508" y="1169"/>
                    <a:pt x="2511" y="1171"/>
                    <a:pt x="2515" y="1172"/>
                  </a:cubicBezTo>
                  <a:lnTo>
                    <a:pt x="2527" y="1172"/>
                  </a:lnTo>
                  <a:lnTo>
                    <a:pt x="2527" y="1172"/>
                  </a:lnTo>
                  <a:cubicBezTo>
                    <a:pt x="2533" y="1172"/>
                    <a:pt x="2539" y="1170"/>
                    <a:pt x="2545" y="1167"/>
                  </a:cubicBezTo>
                  <a:lnTo>
                    <a:pt x="2545" y="1167"/>
                  </a:lnTo>
                  <a:cubicBezTo>
                    <a:pt x="2546" y="1167"/>
                    <a:pt x="2547" y="1167"/>
                    <a:pt x="2547" y="1166"/>
                  </a:cubicBezTo>
                  <a:cubicBezTo>
                    <a:pt x="2552" y="1164"/>
                    <a:pt x="2555" y="1161"/>
                    <a:pt x="2558" y="1156"/>
                  </a:cubicBezTo>
                  <a:lnTo>
                    <a:pt x="2558" y="1156"/>
                  </a:lnTo>
                  <a:lnTo>
                    <a:pt x="2560" y="1155"/>
                  </a:lnTo>
                  <a:lnTo>
                    <a:pt x="2560" y="1155"/>
                  </a:lnTo>
                  <a:lnTo>
                    <a:pt x="2560" y="1155"/>
                  </a:lnTo>
                  <a:cubicBezTo>
                    <a:pt x="2562" y="1153"/>
                    <a:pt x="2563" y="1151"/>
                    <a:pt x="2565" y="1149"/>
                  </a:cubicBezTo>
                  <a:cubicBezTo>
                    <a:pt x="2565" y="1148"/>
                    <a:pt x="2565" y="1147"/>
                    <a:pt x="2566" y="1146"/>
                  </a:cubicBezTo>
                  <a:lnTo>
                    <a:pt x="2569" y="1137"/>
                  </a:lnTo>
                  <a:lnTo>
                    <a:pt x="2569" y="795"/>
                  </a:lnTo>
                  <a:lnTo>
                    <a:pt x="2569" y="795"/>
                  </a:lnTo>
                  <a:cubicBezTo>
                    <a:pt x="2570" y="763"/>
                    <a:pt x="2576" y="736"/>
                    <a:pt x="2593" y="708"/>
                  </a:cubicBezTo>
                  <a:cubicBezTo>
                    <a:pt x="2601" y="694"/>
                    <a:pt x="2610" y="682"/>
                    <a:pt x="2622" y="670"/>
                  </a:cubicBezTo>
                  <a:lnTo>
                    <a:pt x="2622" y="670"/>
                  </a:lnTo>
                  <a:cubicBezTo>
                    <a:pt x="2634" y="658"/>
                    <a:pt x="2645" y="650"/>
                    <a:pt x="2660" y="641"/>
                  </a:cubicBezTo>
                  <a:cubicBezTo>
                    <a:pt x="2687" y="625"/>
                    <a:pt x="2715" y="618"/>
                    <a:pt x="2747" y="618"/>
                  </a:cubicBezTo>
                  <a:lnTo>
                    <a:pt x="2747" y="618"/>
                  </a:lnTo>
                  <a:cubicBezTo>
                    <a:pt x="2779" y="618"/>
                    <a:pt x="2807" y="626"/>
                    <a:pt x="2835" y="642"/>
                  </a:cubicBezTo>
                  <a:cubicBezTo>
                    <a:pt x="2863" y="658"/>
                    <a:pt x="2883" y="678"/>
                    <a:pt x="2900" y="707"/>
                  </a:cubicBezTo>
                  <a:cubicBezTo>
                    <a:pt x="2916" y="735"/>
                    <a:pt x="2923" y="762"/>
                    <a:pt x="2923" y="794"/>
                  </a:cubicBezTo>
                  <a:lnTo>
                    <a:pt x="2923" y="1129"/>
                  </a:lnTo>
                  <a:lnTo>
                    <a:pt x="2923" y="1129"/>
                  </a:lnTo>
                  <a:lnTo>
                    <a:pt x="2923" y="1130"/>
                  </a:lnTo>
                  <a:cubicBezTo>
                    <a:pt x="2923" y="1138"/>
                    <a:pt x="2925" y="1145"/>
                    <a:pt x="2929" y="1152"/>
                  </a:cubicBezTo>
                  <a:cubicBezTo>
                    <a:pt x="2933" y="1159"/>
                    <a:pt x="2938" y="1163"/>
                    <a:pt x="2945" y="1167"/>
                  </a:cubicBezTo>
                  <a:cubicBezTo>
                    <a:pt x="2952" y="1171"/>
                    <a:pt x="2959" y="1173"/>
                    <a:pt x="2967" y="1173"/>
                  </a:cubicBezTo>
                  <a:cubicBezTo>
                    <a:pt x="2975" y="1173"/>
                    <a:pt x="2981" y="1171"/>
                    <a:pt x="2988" y="1167"/>
                  </a:cubicBezTo>
                  <a:cubicBezTo>
                    <a:pt x="2992" y="1165"/>
                    <a:pt x="2995" y="1163"/>
                    <a:pt x="2997" y="1160"/>
                  </a:cubicBezTo>
                  <a:lnTo>
                    <a:pt x="2997" y="1160"/>
                  </a:lnTo>
                  <a:cubicBezTo>
                    <a:pt x="3001" y="1157"/>
                    <a:pt x="3003" y="1155"/>
                    <a:pt x="3005" y="1151"/>
                  </a:cubicBezTo>
                  <a:cubicBezTo>
                    <a:pt x="3009" y="1144"/>
                    <a:pt x="3010" y="1138"/>
                    <a:pt x="3010" y="1130"/>
                  </a:cubicBezTo>
                  <a:cubicBezTo>
                    <a:pt x="3010" y="1130"/>
                    <a:pt x="3010" y="1130"/>
                    <a:pt x="3010" y="1129"/>
                  </a:cubicBezTo>
                  <a:lnTo>
                    <a:pt x="3010" y="794"/>
                  </a:lnTo>
                  <a:lnTo>
                    <a:pt x="3010" y="794"/>
                  </a:lnTo>
                  <a:cubicBezTo>
                    <a:pt x="3010" y="746"/>
                    <a:pt x="2999" y="705"/>
                    <a:pt x="2975" y="663"/>
                  </a:cubicBezTo>
                  <a:cubicBezTo>
                    <a:pt x="2951" y="621"/>
                    <a:pt x="2921" y="590"/>
                    <a:pt x="2878" y="566"/>
                  </a:cubicBezTo>
                  <a:cubicBezTo>
                    <a:pt x="2836" y="542"/>
                    <a:pt x="2795" y="531"/>
                    <a:pt x="2747" y="531"/>
                  </a:cubicBezTo>
                  <a:close/>
                  <a:moveTo>
                    <a:pt x="3617" y="625"/>
                  </a:moveTo>
                  <a:lnTo>
                    <a:pt x="3617" y="625"/>
                  </a:lnTo>
                  <a:cubicBezTo>
                    <a:pt x="3635" y="644"/>
                    <a:pt x="3648" y="662"/>
                    <a:pt x="3661" y="685"/>
                  </a:cubicBezTo>
                  <a:cubicBezTo>
                    <a:pt x="3692" y="738"/>
                    <a:pt x="3706" y="790"/>
                    <a:pt x="3706" y="851"/>
                  </a:cubicBezTo>
                  <a:cubicBezTo>
                    <a:pt x="3706" y="912"/>
                    <a:pt x="3692" y="964"/>
                    <a:pt x="3661" y="1017"/>
                  </a:cubicBezTo>
                  <a:cubicBezTo>
                    <a:pt x="3648" y="1040"/>
                    <a:pt x="3635" y="1058"/>
                    <a:pt x="3617" y="1077"/>
                  </a:cubicBezTo>
                  <a:lnTo>
                    <a:pt x="3617" y="1077"/>
                  </a:lnTo>
                  <a:cubicBezTo>
                    <a:pt x="3595" y="1101"/>
                    <a:pt x="3574" y="1118"/>
                    <a:pt x="3547" y="1134"/>
                  </a:cubicBezTo>
                  <a:cubicBezTo>
                    <a:pt x="3500" y="1161"/>
                    <a:pt x="3453" y="1173"/>
                    <a:pt x="3400" y="1173"/>
                  </a:cubicBezTo>
                  <a:cubicBezTo>
                    <a:pt x="3346" y="1173"/>
                    <a:pt x="3301" y="1161"/>
                    <a:pt x="3254" y="1134"/>
                  </a:cubicBezTo>
                  <a:cubicBezTo>
                    <a:pt x="3227" y="1118"/>
                    <a:pt x="3205" y="1101"/>
                    <a:pt x="3184" y="1077"/>
                  </a:cubicBezTo>
                  <a:lnTo>
                    <a:pt x="3184" y="1077"/>
                  </a:lnTo>
                  <a:cubicBezTo>
                    <a:pt x="3166" y="1058"/>
                    <a:pt x="3152" y="1040"/>
                    <a:pt x="3139" y="1017"/>
                  </a:cubicBezTo>
                  <a:cubicBezTo>
                    <a:pt x="3109" y="964"/>
                    <a:pt x="3095" y="912"/>
                    <a:pt x="3095" y="851"/>
                  </a:cubicBezTo>
                  <a:cubicBezTo>
                    <a:pt x="3095" y="790"/>
                    <a:pt x="3109" y="738"/>
                    <a:pt x="3139" y="685"/>
                  </a:cubicBezTo>
                  <a:cubicBezTo>
                    <a:pt x="3152" y="662"/>
                    <a:pt x="3166" y="644"/>
                    <a:pt x="3184" y="625"/>
                  </a:cubicBezTo>
                  <a:lnTo>
                    <a:pt x="3184" y="625"/>
                  </a:lnTo>
                  <a:cubicBezTo>
                    <a:pt x="3205" y="602"/>
                    <a:pt x="3226" y="585"/>
                    <a:pt x="3254" y="569"/>
                  </a:cubicBezTo>
                  <a:cubicBezTo>
                    <a:pt x="3300" y="542"/>
                    <a:pt x="3345" y="530"/>
                    <a:pt x="3400" y="530"/>
                  </a:cubicBezTo>
                  <a:cubicBezTo>
                    <a:pt x="3454" y="530"/>
                    <a:pt x="3500" y="542"/>
                    <a:pt x="3547" y="569"/>
                  </a:cubicBezTo>
                  <a:cubicBezTo>
                    <a:pt x="3575" y="585"/>
                    <a:pt x="3596" y="602"/>
                    <a:pt x="3617" y="625"/>
                  </a:cubicBezTo>
                  <a:close/>
                  <a:moveTo>
                    <a:pt x="3618" y="851"/>
                  </a:moveTo>
                  <a:lnTo>
                    <a:pt x="3618" y="851"/>
                  </a:lnTo>
                  <a:lnTo>
                    <a:pt x="3618" y="850"/>
                  </a:lnTo>
                  <a:cubicBezTo>
                    <a:pt x="3618" y="805"/>
                    <a:pt x="3608" y="767"/>
                    <a:pt x="3585" y="728"/>
                  </a:cubicBezTo>
                  <a:cubicBezTo>
                    <a:pt x="3576" y="712"/>
                    <a:pt x="3566" y="699"/>
                    <a:pt x="3553" y="684"/>
                  </a:cubicBezTo>
                  <a:lnTo>
                    <a:pt x="3553" y="684"/>
                  </a:lnTo>
                  <a:cubicBezTo>
                    <a:pt x="3538" y="667"/>
                    <a:pt x="3522" y="655"/>
                    <a:pt x="3502" y="643"/>
                  </a:cubicBezTo>
                  <a:cubicBezTo>
                    <a:pt x="3470" y="624"/>
                    <a:pt x="3438" y="616"/>
                    <a:pt x="3400" y="616"/>
                  </a:cubicBezTo>
                  <a:cubicBezTo>
                    <a:pt x="3362" y="616"/>
                    <a:pt x="3330" y="624"/>
                    <a:pt x="3297" y="643"/>
                  </a:cubicBezTo>
                  <a:cubicBezTo>
                    <a:pt x="3277" y="655"/>
                    <a:pt x="3262" y="667"/>
                    <a:pt x="3247" y="684"/>
                  </a:cubicBezTo>
                  <a:lnTo>
                    <a:pt x="3247" y="684"/>
                  </a:lnTo>
                  <a:cubicBezTo>
                    <a:pt x="3234" y="699"/>
                    <a:pt x="3223" y="712"/>
                    <a:pt x="3214" y="728"/>
                  </a:cubicBezTo>
                  <a:cubicBezTo>
                    <a:pt x="3191" y="767"/>
                    <a:pt x="3182" y="805"/>
                    <a:pt x="3182" y="850"/>
                  </a:cubicBezTo>
                  <a:lnTo>
                    <a:pt x="3182" y="851"/>
                  </a:lnTo>
                  <a:lnTo>
                    <a:pt x="3182" y="851"/>
                  </a:lnTo>
                  <a:cubicBezTo>
                    <a:pt x="3182" y="852"/>
                    <a:pt x="3182" y="852"/>
                    <a:pt x="3182" y="852"/>
                  </a:cubicBezTo>
                  <a:cubicBezTo>
                    <a:pt x="3182" y="897"/>
                    <a:pt x="3192" y="935"/>
                    <a:pt x="3214" y="973"/>
                  </a:cubicBezTo>
                  <a:cubicBezTo>
                    <a:pt x="3224" y="990"/>
                    <a:pt x="3234" y="1003"/>
                    <a:pt x="3247" y="1017"/>
                  </a:cubicBezTo>
                  <a:lnTo>
                    <a:pt x="3247" y="1017"/>
                  </a:lnTo>
                  <a:cubicBezTo>
                    <a:pt x="3262" y="1034"/>
                    <a:pt x="3277" y="1047"/>
                    <a:pt x="3297" y="1058"/>
                  </a:cubicBezTo>
                  <a:cubicBezTo>
                    <a:pt x="3330" y="1077"/>
                    <a:pt x="3362" y="1085"/>
                    <a:pt x="3400" y="1085"/>
                  </a:cubicBezTo>
                  <a:cubicBezTo>
                    <a:pt x="3438" y="1085"/>
                    <a:pt x="3470" y="1077"/>
                    <a:pt x="3503" y="1058"/>
                  </a:cubicBezTo>
                  <a:cubicBezTo>
                    <a:pt x="3523" y="1047"/>
                    <a:pt x="3538" y="1034"/>
                    <a:pt x="3553" y="1017"/>
                  </a:cubicBezTo>
                  <a:lnTo>
                    <a:pt x="3553" y="1017"/>
                  </a:lnTo>
                  <a:cubicBezTo>
                    <a:pt x="3566" y="1003"/>
                    <a:pt x="3576" y="990"/>
                    <a:pt x="3586" y="973"/>
                  </a:cubicBezTo>
                  <a:cubicBezTo>
                    <a:pt x="3608" y="935"/>
                    <a:pt x="3618" y="897"/>
                    <a:pt x="3618" y="852"/>
                  </a:cubicBezTo>
                  <a:cubicBezTo>
                    <a:pt x="3618" y="852"/>
                    <a:pt x="3618" y="852"/>
                    <a:pt x="3618" y="851"/>
                  </a:cubicBezTo>
                  <a:close/>
                  <a:moveTo>
                    <a:pt x="4562" y="534"/>
                  </a:moveTo>
                  <a:lnTo>
                    <a:pt x="4562" y="534"/>
                  </a:lnTo>
                  <a:lnTo>
                    <a:pt x="4562" y="534"/>
                  </a:lnTo>
                  <a:cubicBezTo>
                    <a:pt x="4557" y="532"/>
                    <a:pt x="4552" y="531"/>
                    <a:pt x="4546" y="531"/>
                  </a:cubicBezTo>
                  <a:lnTo>
                    <a:pt x="4546" y="531"/>
                  </a:lnTo>
                  <a:lnTo>
                    <a:pt x="4546" y="531"/>
                  </a:lnTo>
                  <a:cubicBezTo>
                    <a:pt x="4538" y="531"/>
                    <a:pt x="4532" y="533"/>
                    <a:pt x="4525" y="537"/>
                  </a:cubicBezTo>
                  <a:cubicBezTo>
                    <a:pt x="4524" y="538"/>
                    <a:pt x="4523" y="538"/>
                    <a:pt x="4522" y="538"/>
                  </a:cubicBezTo>
                  <a:lnTo>
                    <a:pt x="4522" y="538"/>
                  </a:lnTo>
                  <a:cubicBezTo>
                    <a:pt x="4516" y="542"/>
                    <a:pt x="4510" y="547"/>
                    <a:pt x="4507" y="554"/>
                  </a:cubicBezTo>
                  <a:cubicBezTo>
                    <a:pt x="4506" y="555"/>
                    <a:pt x="4506" y="556"/>
                    <a:pt x="4505" y="558"/>
                  </a:cubicBezTo>
                  <a:lnTo>
                    <a:pt x="4505" y="558"/>
                  </a:lnTo>
                  <a:lnTo>
                    <a:pt x="4338" y="1015"/>
                  </a:lnTo>
                  <a:lnTo>
                    <a:pt x="4209" y="708"/>
                  </a:lnTo>
                  <a:lnTo>
                    <a:pt x="4209" y="708"/>
                  </a:lnTo>
                  <a:lnTo>
                    <a:pt x="4209" y="708"/>
                  </a:lnTo>
                  <a:cubicBezTo>
                    <a:pt x="4209" y="707"/>
                    <a:pt x="4208" y="706"/>
                    <a:pt x="4208" y="705"/>
                  </a:cubicBezTo>
                  <a:cubicBezTo>
                    <a:pt x="4204" y="698"/>
                    <a:pt x="4199" y="693"/>
                    <a:pt x="4192" y="689"/>
                  </a:cubicBezTo>
                  <a:lnTo>
                    <a:pt x="4192" y="689"/>
                  </a:lnTo>
                  <a:cubicBezTo>
                    <a:pt x="4191" y="688"/>
                    <a:pt x="4190" y="688"/>
                    <a:pt x="4189" y="687"/>
                  </a:cubicBezTo>
                  <a:cubicBezTo>
                    <a:pt x="4182" y="683"/>
                    <a:pt x="4175" y="682"/>
                    <a:pt x="4168" y="682"/>
                  </a:cubicBezTo>
                  <a:cubicBezTo>
                    <a:pt x="4167" y="682"/>
                    <a:pt x="4167" y="682"/>
                    <a:pt x="4167" y="682"/>
                  </a:cubicBezTo>
                  <a:lnTo>
                    <a:pt x="4167" y="682"/>
                  </a:lnTo>
                  <a:cubicBezTo>
                    <a:pt x="4159" y="682"/>
                    <a:pt x="4152" y="684"/>
                    <a:pt x="4145" y="688"/>
                  </a:cubicBezTo>
                  <a:cubicBezTo>
                    <a:pt x="4144" y="689"/>
                    <a:pt x="4144" y="688"/>
                    <a:pt x="4143" y="689"/>
                  </a:cubicBezTo>
                  <a:lnTo>
                    <a:pt x="4143" y="689"/>
                  </a:lnTo>
                  <a:lnTo>
                    <a:pt x="4143" y="689"/>
                  </a:lnTo>
                  <a:cubicBezTo>
                    <a:pt x="4136" y="693"/>
                    <a:pt x="4132" y="697"/>
                    <a:pt x="4128" y="704"/>
                  </a:cubicBezTo>
                  <a:cubicBezTo>
                    <a:pt x="4127" y="705"/>
                    <a:pt x="4126" y="707"/>
                    <a:pt x="4126" y="708"/>
                  </a:cubicBezTo>
                  <a:lnTo>
                    <a:pt x="4125" y="708"/>
                  </a:lnTo>
                  <a:lnTo>
                    <a:pt x="3996" y="1015"/>
                  </a:lnTo>
                  <a:lnTo>
                    <a:pt x="3829" y="558"/>
                  </a:lnTo>
                  <a:lnTo>
                    <a:pt x="3828" y="558"/>
                  </a:lnTo>
                  <a:lnTo>
                    <a:pt x="3828" y="558"/>
                  </a:lnTo>
                  <a:cubicBezTo>
                    <a:pt x="3827" y="555"/>
                    <a:pt x="3826" y="553"/>
                    <a:pt x="3825" y="551"/>
                  </a:cubicBezTo>
                  <a:cubicBezTo>
                    <a:pt x="3822" y="545"/>
                    <a:pt x="3818" y="541"/>
                    <a:pt x="3812" y="538"/>
                  </a:cubicBezTo>
                  <a:lnTo>
                    <a:pt x="3812" y="538"/>
                  </a:lnTo>
                  <a:cubicBezTo>
                    <a:pt x="3811" y="537"/>
                    <a:pt x="3811" y="537"/>
                    <a:pt x="3810" y="536"/>
                  </a:cubicBezTo>
                  <a:cubicBezTo>
                    <a:pt x="3803" y="531"/>
                    <a:pt x="3796" y="530"/>
                    <a:pt x="3788" y="530"/>
                  </a:cubicBezTo>
                  <a:lnTo>
                    <a:pt x="3788" y="530"/>
                  </a:lnTo>
                  <a:lnTo>
                    <a:pt x="3788" y="530"/>
                  </a:lnTo>
                  <a:cubicBezTo>
                    <a:pt x="3782" y="530"/>
                    <a:pt x="3777" y="531"/>
                    <a:pt x="3772" y="534"/>
                  </a:cubicBezTo>
                  <a:lnTo>
                    <a:pt x="3771" y="534"/>
                  </a:lnTo>
                  <a:lnTo>
                    <a:pt x="3771" y="534"/>
                  </a:lnTo>
                  <a:cubicBezTo>
                    <a:pt x="3770" y="534"/>
                    <a:pt x="3769" y="535"/>
                    <a:pt x="3768" y="535"/>
                  </a:cubicBezTo>
                  <a:cubicBezTo>
                    <a:pt x="3761" y="539"/>
                    <a:pt x="3756" y="545"/>
                    <a:pt x="3752" y="552"/>
                  </a:cubicBezTo>
                  <a:cubicBezTo>
                    <a:pt x="3747" y="559"/>
                    <a:pt x="3746" y="566"/>
                    <a:pt x="3745" y="574"/>
                  </a:cubicBezTo>
                  <a:lnTo>
                    <a:pt x="3745" y="574"/>
                  </a:lnTo>
                  <a:cubicBezTo>
                    <a:pt x="3746" y="580"/>
                    <a:pt x="3747" y="585"/>
                    <a:pt x="3749" y="590"/>
                  </a:cubicBezTo>
                  <a:lnTo>
                    <a:pt x="3749" y="590"/>
                  </a:lnTo>
                  <a:lnTo>
                    <a:pt x="3955" y="1144"/>
                  </a:lnTo>
                  <a:lnTo>
                    <a:pt x="3955" y="1144"/>
                  </a:lnTo>
                  <a:lnTo>
                    <a:pt x="3955" y="1144"/>
                  </a:lnTo>
                  <a:cubicBezTo>
                    <a:pt x="3956" y="1147"/>
                    <a:pt x="3957" y="1149"/>
                    <a:pt x="3959" y="1151"/>
                  </a:cubicBezTo>
                  <a:cubicBezTo>
                    <a:pt x="3960" y="1153"/>
                    <a:pt x="3961" y="1155"/>
                    <a:pt x="3962" y="1156"/>
                  </a:cubicBezTo>
                  <a:lnTo>
                    <a:pt x="3962" y="1156"/>
                  </a:lnTo>
                  <a:cubicBezTo>
                    <a:pt x="3965" y="1159"/>
                    <a:pt x="3968" y="1161"/>
                    <a:pt x="3971" y="1163"/>
                  </a:cubicBezTo>
                  <a:cubicBezTo>
                    <a:pt x="3971" y="1164"/>
                    <a:pt x="3972" y="1164"/>
                    <a:pt x="3972" y="1164"/>
                  </a:cubicBezTo>
                  <a:lnTo>
                    <a:pt x="3975" y="1167"/>
                  </a:lnTo>
                  <a:lnTo>
                    <a:pt x="3975" y="1167"/>
                  </a:lnTo>
                  <a:cubicBezTo>
                    <a:pt x="3977" y="1168"/>
                    <a:pt x="3979" y="1168"/>
                    <a:pt x="3982" y="1168"/>
                  </a:cubicBezTo>
                  <a:lnTo>
                    <a:pt x="3982" y="1168"/>
                  </a:lnTo>
                  <a:cubicBezTo>
                    <a:pt x="3987" y="1171"/>
                    <a:pt x="3991" y="1172"/>
                    <a:pt x="3997" y="1172"/>
                  </a:cubicBezTo>
                  <a:lnTo>
                    <a:pt x="3997" y="1172"/>
                  </a:lnTo>
                  <a:lnTo>
                    <a:pt x="3997" y="1172"/>
                  </a:lnTo>
                  <a:cubicBezTo>
                    <a:pt x="4005" y="1171"/>
                    <a:pt x="4011" y="1169"/>
                    <a:pt x="4018" y="1166"/>
                  </a:cubicBezTo>
                  <a:cubicBezTo>
                    <a:pt x="4019" y="1165"/>
                    <a:pt x="4019" y="1165"/>
                    <a:pt x="4020" y="1164"/>
                  </a:cubicBezTo>
                  <a:lnTo>
                    <a:pt x="4020" y="1164"/>
                  </a:lnTo>
                  <a:cubicBezTo>
                    <a:pt x="4026" y="1161"/>
                    <a:pt x="4029" y="1156"/>
                    <a:pt x="4033" y="1150"/>
                  </a:cubicBezTo>
                  <a:cubicBezTo>
                    <a:pt x="4033" y="1149"/>
                    <a:pt x="4035" y="1147"/>
                    <a:pt x="4036" y="1145"/>
                  </a:cubicBezTo>
                  <a:lnTo>
                    <a:pt x="4036" y="1145"/>
                  </a:lnTo>
                  <a:lnTo>
                    <a:pt x="4167" y="833"/>
                  </a:lnTo>
                  <a:lnTo>
                    <a:pt x="4298" y="1144"/>
                  </a:lnTo>
                  <a:lnTo>
                    <a:pt x="4298" y="1144"/>
                  </a:lnTo>
                  <a:lnTo>
                    <a:pt x="4298" y="1144"/>
                  </a:lnTo>
                  <a:cubicBezTo>
                    <a:pt x="4298" y="1146"/>
                    <a:pt x="4299" y="1148"/>
                    <a:pt x="4301" y="1150"/>
                  </a:cubicBezTo>
                  <a:cubicBezTo>
                    <a:pt x="4304" y="1156"/>
                    <a:pt x="4307" y="1160"/>
                    <a:pt x="4312" y="1163"/>
                  </a:cubicBezTo>
                  <a:lnTo>
                    <a:pt x="4312" y="1163"/>
                  </a:lnTo>
                  <a:cubicBezTo>
                    <a:pt x="4314" y="1164"/>
                    <a:pt x="4316" y="1165"/>
                    <a:pt x="4317" y="1166"/>
                  </a:cubicBezTo>
                  <a:cubicBezTo>
                    <a:pt x="4323" y="1170"/>
                    <a:pt x="4327" y="1171"/>
                    <a:pt x="4333" y="1172"/>
                  </a:cubicBezTo>
                  <a:lnTo>
                    <a:pt x="4339" y="1172"/>
                  </a:lnTo>
                  <a:lnTo>
                    <a:pt x="4339" y="1172"/>
                  </a:lnTo>
                  <a:cubicBezTo>
                    <a:pt x="4344" y="1172"/>
                    <a:pt x="4349" y="1171"/>
                    <a:pt x="4353" y="1170"/>
                  </a:cubicBezTo>
                  <a:lnTo>
                    <a:pt x="4353" y="1170"/>
                  </a:lnTo>
                  <a:cubicBezTo>
                    <a:pt x="4356" y="1169"/>
                    <a:pt x="4358" y="1168"/>
                    <a:pt x="4360" y="1166"/>
                  </a:cubicBezTo>
                  <a:cubicBezTo>
                    <a:pt x="4362" y="1165"/>
                    <a:pt x="4363" y="1164"/>
                    <a:pt x="4365" y="1163"/>
                  </a:cubicBezTo>
                  <a:lnTo>
                    <a:pt x="4365" y="1163"/>
                  </a:lnTo>
                  <a:cubicBezTo>
                    <a:pt x="4370" y="1159"/>
                    <a:pt x="4374" y="1155"/>
                    <a:pt x="4378" y="1149"/>
                  </a:cubicBezTo>
                  <a:cubicBezTo>
                    <a:pt x="4379" y="1146"/>
                    <a:pt x="4380" y="1145"/>
                    <a:pt x="4381" y="1142"/>
                  </a:cubicBezTo>
                  <a:lnTo>
                    <a:pt x="4381" y="1142"/>
                  </a:lnTo>
                  <a:lnTo>
                    <a:pt x="4586" y="590"/>
                  </a:lnTo>
                  <a:lnTo>
                    <a:pt x="4586" y="590"/>
                  </a:lnTo>
                  <a:cubicBezTo>
                    <a:pt x="4588" y="585"/>
                    <a:pt x="4589" y="580"/>
                    <a:pt x="4589" y="574"/>
                  </a:cubicBezTo>
                  <a:lnTo>
                    <a:pt x="4589" y="574"/>
                  </a:lnTo>
                  <a:cubicBezTo>
                    <a:pt x="4589" y="566"/>
                    <a:pt x="4587" y="560"/>
                    <a:pt x="4583" y="553"/>
                  </a:cubicBezTo>
                  <a:cubicBezTo>
                    <a:pt x="4579" y="546"/>
                    <a:pt x="4574" y="541"/>
                    <a:pt x="4567" y="536"/>
                  </a:cubicBezTo>
                  <a:cubicBezTo>
                    <a:pt x="4565" y="536"/>
                    <a:pt x="4564" y="535"/>
                    <a:pt x="4562" y="53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719" name="Google Shape;1719;p107"/>
            <p:cNvCxnSpPr/>
            <p:nvPr/>
          </p:nvCxnSpPr>
          <p:spPr>
            <a:xfrm>
              <a:off x="4546600" y="5138737"/>
              <a:ext cx="0" cy="447600"/>
            </a:xfrm>
            <a:prstGeom prst="straightConnector1">
              <a:avLst/>
            </a:prstGeom>
            <a:solidFill>
              <a:schemeClr val="lt2"/>
            </a:solidFill>
            <a:ln w="14025" cap="flat" cmpd="sng">
              <a:solidFill>
                <a:schemeClr val="lt1"/>
              </a:solidFill>
              <a:prstDash val="solid"/>
              <a:miter lim="800000"/>
              <a:headEnd type="none" w="med" len="med"/>
              <a:tailEnd type="none" w="med" len="med"/>
            </a:ln>
          </p:spPr>
        </p:cxnSp>
        <p:sp>
          <p:nvSpPr>
            <p:cNvPr id="1720" name="Google Shape;1720;p107"/>
            <p:cNvSpPr/>
            <p:nvPr/>
          </p:nvSpPr>
          <p:spPr>
            <a:xfrm>
              <a:off x="5527675" y="1347788"/>
              <a:ext cx="492123" cy="450851"/>
            </a:xfrm>
            <a:custGeom>
              <a:avLst/>
              <a:gdLst/>
              <a:ahLst/>
              <a:cxnLst/>
              <a:rect l="l" t="t" r="r" b="b"/>
              <a:pathLst>
                <a:path w="1365" h="1253" extrusionOk="0">
                  <a:moveTo>
                    <a:pt x="1347" y="209"/>
                  </a:moveTo>
                  <a:lnTo>
                    <a:pt x="1347" y="139"/>
                  </a:lnTo>
                  <a:lnTo>
                    <a:pt x="1318" y="176"/>
                  </a:lnTo>
                  <a:lnTo>
                    <a:pt x="1313" y="176"/>
                  </a:lnTo>
                  <a:lnTo>
                    <a:pt x="1284" y="139"/>
                  </a:lnTo>
                  <a:lnTo>
                    <a:pt x="1284" y="209"/>
                  </a:lnTo>
                  <a:lnTo>
                    <a:pt x="1267" y="209"/>
                  </a:lnTo>
                  <a:lnTo>
                    <a:pt x="1267" y="108"/>
                  </a:lnTo>
                  <a:lnTo>
                    <a:pt x="1280" y="108"/>
                  </a:lnTo>
                  <a:lnTo>
                    <a:pt x="1316" y="155"/>
                  </a:lnTo>
                  <a:lnTo>
                    <a:pt x="1351" y="108"/>
                  </a:lnTo>
                  <a:lnTo>
                    <a:pt x="1364" y="108"/>
                  </a:lnTo>
                  <a:lnTo>
                    <a:pt x="1364" y="209"/>
                  </a:lnTo>
                  <a:lnTo>
                    <a:pt x="1347" y="209"/>
                  </a:lnTo>
                  <a:close/>
                  <a:moveTo>
                    <a:pt x="1172" y="123"/>
                  </a:moveTo>
                  <a:lnTo>
                    <a:pt x="1172" y="108"/>
                  </a:lnTo>
                  <a:lnTo>
                    <a:pt x="1251" y="108"/>
                  </a:lnTo>
                  <a:lnTo>
                    <a:pt x="1251" y="123"/>
                  </a:lnTo>
                  <a:lnTo>
                    <a:pt x="1220" y="123"/>
                  </a:lnTo>
                  <a:lnTo>
                    <a:pt x="1220" y="209"/>
                  </a:lnTo>
                  <a:lnTo>
                    <a:pt x="1203" y="209"/>
                  </a:lnTo>
                  <a:lnTo>
                    <a:pt x="1203" y="123"/>
                  </a:lnTo>
                  <a:lnTo>
                    <a:pt x="1172" y="123"/>
                  </a:lnTo>
                  <a:close/>
                  <a:moveTo>
                    <a:pt x="1212" y="540"/>
                  </a:moveTo>
                  <a:lnTo>
                    <a:pt x="1064" y="625"/>
                  </a:lnTo>
                  <a:lnTo>
                    <a:pt x="1212" y="711"/>
                  </a:lnTo>
                  <a:lnTo>
                    <a:pt x="1212" y="711"/>
                  </a:lnTo>
                  <a:cubicBezTo>
                    <a:pt x="1212" y="711"/>
                    <a:pt x="1212" y="711"/>
                    <a:pt x="1213" y="711"/>
                  </a:cubicBezTo>
                  <a:cubicBezTo>
                    <a:pt x="1225" y="718"/>
                    <a:pt x="1234" y="726"/>
                    <a:pt x="1241" y="739"/>
                  </a:cubicBezTo>
                  <a:cubicBezTo>
                    <a:pt x="1248" y="751"/>
                    <a:pt x="1251" y="764"/>
                    <a:pt x="1251" y="778"/>
                  </a:cubicBezTo>
                  <a:cubicBezTo>
                    <a:pt x="1251" y="792"/>
                    <a:pt x="1248" y="804"/>
                    <a:pt x="1241" y="817"/>
                  </a:cubicBezTo>
                  <a:lnTo>
                    <a:pt x="1241" y="817"/>
                  </a:lnTo>
                  <a:lnTo>
                    <a:pt x="1241" y="817"/>
                  </a:lnTo>
                  <a:cubicBezTo>
                    <a:pt x="1234" y="829"/>
                    <a:pt x="1225" y="838"/>
                    <a:pt x="1212" y="845"/>
                  </a:cubicBezTo>
                  <a:cubicBezTo>
                    <a:pt x="1200" y="852"/>
                    <a:pt x="1188" y="856"/>
                    <a:pt x="1173" y="856"/>
                  </a:cubicBezTo>
                  <a:cubicBezTo>
                    <a:pt x="1159" y="856"/>
                    <a:pt x="1147" y="852"/>
                    <a:pt x="1134" y="845"/>
                  </a:cubicBezTo>
                  <a:lnTo>
                    <a:pt x="1134" y="845"/>
                  </a:lnTo>
                  <a:lnTo>
                    <a:pt x="869" y="692"/>
                  </a:lnTo>
                  <a:lnTo>
                    <a:pt x="869" y="692"/>
                  </a:lnTo>
                  <a:cubicBezTo>
                    <a:pt x="856" y="685"/>
                    <a:pt x="848" y="677"/>
                    <a:pt x="840" y="664"/>
                  </a:cubicBezTo>
                  <a:cubicBezTo>
                    <a:pt x="837" y="659"/>
                    <a:pt x="835" y="654"/>
                    <a:pt x="833" y="648"/>
                  </a:cubicBezTo>
                  <a:lnTo>
                    <a:pt x="833" y="648"/>
                  </a:lnTo>
                  <a:cubicBezTo>
                    <a:pt x="831" y="641"/>
                    <a:pt x="830" y="635"/>
                    <a:pt x="830" y="627"/>
                  </a:cubicBezTo>
                  <a:cubicBezTo>
                    <a:pt x="830" y="626"/>
                    <a:pt x="830" y="625"/>
                    <a:pt x="830" y="623"/>
                  </a:cubicBezTo>
                  <a:lnTo>
                    <a:pt x="830" y="623"/>
                  </a:lnTo>
                  <a:cubicBezTo>
                    <a:pt x="830" y="617"/>
                    <a:pt x="831" y="611"/>
                    <a:pt x="833" y="605"/>
                  </a:cubicBezTo>
                  <a:lnTo>
                    <a:pt x="833" y="605"/>
                  </a:lnTo>
                  <a:cubicBezTo>
                    <a:pt x="835" y="598"/>
                    <a:pt x="838" y="592"/>
                    <a:pt x="841" y="586"/>
                  </a:cubicBezTo>
                  <a:cubicBezTo>
                    <a:pt x="849" y="574"/>
                    <a:pt x="856" y="565"/>
                    <a:pt x="869" y="558"/>
                  </a:cubicBezTo>
                  <a:lnTo>
                    <a:pt x="869" y="558"/>
                  </a:lnTo>
                  <a:lnTo>
                    <a:pt x="1134" y="406"/>
                  </a:lnTo>
                  <a:lnTo>
                    <a:pt x="1134" y="406"/>
                  </a:lnTo>
                  <a:cubicBezTo>
                    <a:pt x="1146" y="399"/>
                    <a:pt x="1159" y="395"/>
                    <a:pt x="1173" y="395"/>
                  </a:cubicBezTo>
                  <a:cubicBezTo>
                    <a:pt x="1188" y="395"/>
                    <a:pt x="1200" y="399"/>
                    <a:pt x="1213" y="406"/>
                  </a:cubicBezTo>
                  <a:cubicBezTo>
                    <a:pt x="1225" y="413"/>
                    <a:pt x="1234" y="422"/>
                    <a:pt x="1241" y="434"/>
                  </a:cubicBezTo>
                  <a:lnTo>
                    <a:pt x="1241" y="434"/>
                  </a:lnTo>
                  <a:cubicBezTo>
                    <a:pt x="1248" y="446"/>
                    <a:pt x="1251" y="459"/>
                    <a:pt x="1251" y="473"/>
                  </a:cubicBezTo>
                  <a:cubicBezTo>
                    <a:pt x="1251" y="487"/>
                    <a:pt x="1248" y="499"/>
                    <a:pt x="1241" y="512"/>
                  </a:cubicBezTo>
                  <a:cubicBezTo>
                    <a:pt x="1234" y="524"/>
                    <a:pt x="1225" y="533"/>
                    <a:pt x="1212" y="540"/>
                  </a:cubicBezTo>
                  <a:close/>
                  <a:moveTo>
                    <a:pt x="1072" y="953"/>
                  </a:moveTo>
                  <a:lnTo>
                    <a:pt x="807" y="801"/>
                  </a:lnTo>
                  <a:lnTo>
                    <a:pt x="807" y="801"/>
                  </a:lnTo>
                  <a:cubicBezTo>
                    <a:pt x="794" y="794"/>
                    <a:pt x="782" y="791"/>
                    <a:pt x="767" y="791"/>
                  </a:cubicBezTo>
                  <a:cubicBezTo>
                    <a:pt x="765" y="791"/>
                    <a:pt x="764" y="791"/>
                    <a:pt x="762" y="791"/>
                  </a:cubicBezTo>
                  <a:lnTo>
                    <a:pt x="762" y="791"/>
                  </a:lnTo>
                  <a:cubicBezTo>
                    <a:pt x="749" y="792"/>
                    <a:pt x="739" y="795"/>
                    <a:pt x="728" y="801"/>
                  </a:cubicBezTo>
                  <a:cubicBezTo>
                    <a:pt x="716" y="808"/>
                    <a:pt x="708" y="817"/>
                    <a:pt x="700" y="830"/>
                  </a:cubicBezTo>
                  <a:cubicBezTo>
                    <a:pt x="694" y="842"/>
                    <a:pt x="689" y="854"/>
                    <a:pt x="689" y="868"/>
                  </a:cubicBezTo>
                  <a:lnTo>
                    <a:pt x="689" y="1174"/>
                  </a:lnTo>
                  <a:lnTo>
                    <a:pt x="689" y="1174"/>
                  </a:lnTo>
                  <a:cubicBezTo>
                    <a:pt x="689" y="1188"/>
                    <a:pt x="693" y="1200"/>
                    <a:pt x="700" y="1213"/>
                  </a:cubicBezTo>
                  <a:cubicBezTo>
                    <a:pt x="707" y="1225"/>
                    <a:pt x="716" y="1234"/>
                    <a:pt x="728" y="1241"/>
                  </a:cubicBezTo>
                  <a:cubicBezTo>
                    <a:pt x="741" y="1248"/>
                    <a:pt x="753" y="1252"/>
                    <a:pt x="767" y="1252"/>
                  </a:cubicBezTo>
                  <a:cubicBezTo>
                    <a:pt x="782" y="1252"/>
                    <a:pt x="794" y="1248"/>
                    <a:pt x="806" y="1241"/>
                  </a:cubicBezTo>
                  <a:cubicBezTo>
                    <a:pt x="819" y="1234"/>
                    <a:pt x="828" y="1225"/>
                    <a:pt x="835" y="1213"/>
                  </a:cubicBezTo>
                  <a:cubicBezTo>
                    <a:pt x="842" y="1200"/>
                    <a:pt x="845" y="1188"/>
                    <a:pt x="845" y="1174"/>
                  </a:cubicBezTo>
                  <a:lnTo>
                    <a:pt x="845" y="1003"/>
                  </a:lnTo>
                  <a:lnTo>
                    <a:pt x="994" y="1088"/>
                  </a:lnTo>
                  <a:lnTo>
                    <a:pt x="994" y="1088"/>
                  </a:lnTo>
                  <a:cubicBezTo>
                    <a:pt x="995" y="1089"/>
                    <a:pt x="996" y="1089"/>
                    <a:pt x="997" y="1090"/>
                  </a:cubicBezTo>
                  <a:cubicBezTo>
                    <a:pt x="1009" y="1097"/>
                    <a:pt x="1022" y="1100"/>
                    <a:pt x="1036" y="1100"/>
                  </a:cubicBezTo>
                  <a:cubicBezTo>
                    <a:pt x="1051" y="1100"/>
                    <a:pt x="1063" y="1097"/>
                    <a:pt x="1075" y="1090"/>
                  </a:cubicBezTo>
                  <a:cubicBezTo>
                    <a:pt x="1088" y="1083"/>
                    <a:pt x="1096" y="1073"/>
                    <a:pt x="1103" y="1061"/>
                  </a:cubicBezTo>
                  <a:cubicBezTo>
                    <a:pt x="1111" y="1048"/>
                    <a:pt x="1114" y="1036"/>
                    <a:pt x="1114" y="1022"/>
                  </a:cubicBezTo>
                  <a:cubicBezTo>
                    <a:pt x="1114" y="1007"/>
                    <a:pt x="1111" y="995"/>
                    <a:pt x="1103" y="983"/>
                  </a:cubicBezTo>
                  <a:cubicBezTo>
                    <a:pt x="1096" y="970"/>
                    <a:pt x="1087" y="962"/>
                    <a:pt x="1075" y="955"/>
                  </a:cubicBezTo>
                  <a:cubicBezTo>
                    <a:pt x="1074" y="954"/>
                    <a:pt x="1073" y="954"/>
                    <a:pt x="1072" y="953"/>
                  </a:cubicBezTo>
                  <a:close/>
                  <a:moveTo>
                    <a:pt x="766" y="655"/>
                  </a:moveTo>
                  <a:lnTo>
                    <a:pt x="656" y="765"/>
                  </a:lnTo>
                  <a:lnTo>
                    <a:pt x="656" y="765"/>
                  </a:lnTo>
                  <a:cubicBezTo>
                    <a:pt x="655" y="766"/>
                    <a:pt x="654" y="767"/>
                    <a:pt x="652" y="768"/>
                  </a:cubicBezTo>
                  <a:cubicBezTo>
                    <a:pt x="650" y="769"/>
                    <a:pt x="645" y="770"/>
                    <a:pt x="642" y="770"/>
                  </a:cubicBezTo>
                  <a:lnTo>
                    <a:pt x="609" y="770"/>
                  </a:lnTo>
                  <a:lnTo>
                    <a:pt x="609" y="770"/>
                  </a:lnTo>
                  <a:cubicBezTo>
                    <a:pt x="605" y="770"/>
                    <a:pt x="602" y="769"/>
                    <a:pt x="599" y="768"/>
                  </a:cubicBezTo>
                  <a:cubicBezTo>
                    <a:pt x="598" y="767"/>
                    <a:pt x="597" y="766"/>
                    <a:pt x="595" y="765"/>
                  </a:cubicBezTo>
                  <a:lnTo>
                    <a:pt x="486" y="655"/>
                  </a:lnTo>
                  <a:lnTo>
                    <a:pt x="486" y="655"/>
                  </a:lnTo>
                  <a:cubicBezTo>
                    <a:pt x="484" y="654"/>
                    <a:pt x="484" y="653"/>
                    <a:pt x="483" y="652"/>
                  </a:cubicBezTo>
                  <a:cubicBezTo>
                    <a:pt x="481" y="649"/>
                    <a:pt x="480" y="645"/>
                    <a:pt x="480" y="642"/>
                  </a:cubicBezTo>
                  <a:lnTo>
                    <a:pt x="480" y="609"/>
                  </a:lnTo>
                  <a:lnTo>
                    <a:pt x="480" y="609"/>
                  </a:lnTo>
                  <a:cubicBezTo>
                    <a:pt x="480" y="606"/>
                    <a:pt x="482" y="603"/>
                    <a:pt x="483" y="600"/>
                  </a:cubicBezTo>
                  <a:cubicBezTo>
                    <a:pt x="484" y="598"/>
                    <a:pt x="484" y="597"/>
                    <a:pt x="486" y="596"/>
                  </a:cubicBezTo>
                  <a:lnTo>
                    <a:pt x="595" y="486"/>
                  </a:lnTo>
                  <a:lnTo>
                    <a:pt x="595" y="486"/>
                  </a:lnTo>
                  <a:cubicBezTo>
                    <a:pt x="597" y="485"/>
                    <a:pt x="598" y="484"/>
                    <a:pt x="599" y="483"/>
                  </a:cubicBezTo>
                  <a:cubicBezTo>
                    <a:pt x="602" y="481"/>
                    <a:pt x="605" y="480"/>
                    <a:pt x="609" y="480"/>
                  </a:cubicBezTo>
                  <a:lnTo>
                    <a:pt x="642" y="480"/>
                  </a:lnTo>
                  <a:lnTo>
                    <a:pt x="642" y="480"/>
                  </a:lnTo>
                  <a:cubicBezTo>
                    <a:pt x="645" y="480"/>
                    <a:pt x="650" y="481"/>
                    <a:pt x="652" y="483"/>
                  </a:cubicBezTo>
                  <a:cubicBezTo>
                    <a:pt x="654" y="484"/>
                    <a:pt x="655" y="485"/>
                    <a:pt x="656" y="486"/>
                  </a:cubicBezTo>
                  <a:lnTo>
                    <a:pt x="766" y="596"/>
                  </a:lnTo>
                  <a:lnTo>
                    <a:pt x="766" y="596"/>
                  </a:lnTo>
                  <a:cubicBezTo>
                    <a:pt x="767" y="597"/>
                    <a:pt x="769" y="598"/>
                    <a:pt x="769" y="600"/>
                  </a:cubicBezTo>
                  <a:cubicBezTo>
                    <a:pt x="771" y="603"/>
                    <a:pt x="771" y="606"/>
                    <a:pt x="771" y="609"/>
                  </a:cubicBezTo>
                  <a:lnTo>
                    <a:pt x="771" y="642"/>
                  </a:lnTo>
                  <a:lnTo>
                    <a:pt x="771" y="642"/>
                  </a:lnTo>
                  <a:cubicBezTo>
                    <a:pt x="771" y="645"/>
                    <a:pt x="770" y="648"/>
                    <a:pt x="768" y="652"/>
                  </a:cubicBezTo>
                  <a:cubicBezTo>
                    <a:pt x="768" y="653"/>
                    <a:pt x="767" y="654"/>
                    <a:pt x="766" y="655"/>
                  </a:cubicBezTo>
                  <a:close/>
                  <a:moveTo>
                    <a:pt x="678" y="625"/>
                  </a:moveTo>
                  <a:lnTo>
                    <a:pt x="678" y="625"/>
                  </a:lnTo>
                  <a:cubicBezTo>
                    <a:pt x="678" y="621"/>
                    <a:pt x="677" y="619"/>
                    <a:pt x="675" y="616"/>
                  </a:cubicBezTo>
                  <a:cubicBezTo>
                    <a:pt x="674" y="614"/>
                    <a:pt x="673" y="612"/>
                    <a:pt x="672" y="611"/>
                  </a:cubicBezTo>
                  <a:lnTo>
                    <a:pt x="640" y="579"/>
                  </a:lnTo>
                  <a:lnTo>
                    <a:pt x="640" y="579"/>
                  </a:lnTo>
                  <a:cubicBezTo>
                    <a:pt x="639" y="578"/>
                    <a:pt x="638" y="577"/>
                    <a:pt x="636" y="577"/>
                  </a:cubicBezTo>
                  <a:cubicBezTo>
                    <a:pt x="633" y="575"/>
                    <a:pt x="630" y="574"/>
                    <a:pt x="626" y="574"/>
                  </a:cubicBezTo>
                  <a:lnTo>
                    <a:pt x="625" y="574"/>
                  </a:lnTo>
                  <a:lnTo>
                    <a:pt x="625" y="574"/>
                  </a:lnTo>
                  <a:cubicBezTo>
                    <a:pt x="621" y="574"/>
                    <a:pt x="619" y="575"/>
                    <a:pt x="615" y="577"/>
                  </a:cubicBezTo>
                  <a:cubicBezTo>
                    <a:pt x="615" y="577"/>
                    <a:pt x="613" y="578"/>
                    <a:pt x="611" y="579"/>
                  </a:cubicBezTo>
                  <a:lnTo>
                    <a:pt x="580" y="611"/>
                  </a:lnTo>
                  <a:lnTo>
                    <a:pt x="580" y="611"/>
                  </a:lnTo>
                  <a:cubicBezTo>
                    <a:pt x="578" y="612"/>
                    <a:pt x="578" y="613"/>
                    <a:pt x="577" y="615"/>
                  </a:cubicBezTo>
                  <a:cubicBezTo>
                    <a:pt x="576" y="618"/>
                    <a:pt x="574" y="621"/>
                    <a:pt x="574" y="625"/>
                  </a:cubicBezTo>
                  <a:lnTo>
                    <a:pt x="574" y="626"/>
                  </a:lnTo>
                  <a:lnTo>
                    <a:pt x="574" y="626"/>
                  </a:lnTo>
                  <a:cubicBezTo>
                    <a:pt x="574" y="629"/>
                    <a:pt x="576" y="632"/>
                    <a:pt x="577" y="636"/>
                  </a:cubicBezTo>
                  <a:cubicBezTo>
                    <a:pt x="578" y="637"/>
                    <a:pt x="578" y="638"/>
                    <a:pt x="580" y="640"/>
                  </a:cubicBezTo>
                  <a:lnTo>
                    <a:pt x="611" y="671"/>
                  </a:lnTo>
                  <a:lnTo>
                    <a:pt x="611" y="671"/>
                  </a:lnTo>
                  <a:cubicBezTo>
                    <a:pt x="613" y="673"/>
                    <a:pt x="615" y="673"/>
                    <a:pt x="615" y="674"/>
                  </a:cubicBezTo>
                  <a:cubicBezTo>
                    <a:pt x="619" y="675"/>
                    <a:pt x="622" y="677"/>
                    <a:pt x="625" y="677"/>
                  </a:cubicBezTo>
                  <a:lnTo>
                    <a:pt x="626" y="677"/>
                  </a:lnTo>
                  <a:lnTo>
                    <a:pt x="626" y="677"/>
                  </a:lnTo>
                  <a:cubicBezTo>
                    <a:pt x="630" y="677"/>
                    <a:pt x="633" y="675"/>
                    <a:pt x="636" y="674"/>
                  </a:cubicBezTo>
                  <a:cubicBezTo>
                    <a:pt x="637" y="673"/>
                    <a:pt x="639" y="673"/>
                    <a:pt x="640" y="671"/>
                  </a:cubicBezTo>
                  <a:lnTo>
                    <a:pt x="672" y="640"/>
                  </a:lnTo>
                  <a:lnTo>
                    <a:pt x="672" y="640"/>
                  </a:lnTo>
                  <a:cubicBezTo>
                    <a:pt x="673" y="638"/>
                    <a:pt x="674" y="637"/>
                    <a:pt x="675" y="635"/>
                  </a:cubicBezTo>
                  <a:cubicBezTo>
                    <a:pt x="677" y="632"/>
                    <a:pt x="678" y="629"/>
                    <a:pt x="678" y="626"/>
                  </a:cubicBezTo>
                  <a:lnTo>
                    <a:pt x="678" y="625"/>
                  </a:lnTo>
                  <a:close/>
                  <a:moveTo>
                    <a:pt x="179" y="297"/>
                  </a:moveTo>
                  <a:lnTo>
                    <a:pt x="445" y="449"/>
                  </a:lnTo>
                  <a:lnTo>
                    <a:pt x="445" y="449"/>
                  </a:lnTo>
                  <a:cubicBezTo>
                    <a:pt x="445" y="450"/>
                    <a:pt x="445" y="450"/>
                    <a:pt x="445" y="450"/>
                  </a:cubicBezTo>
                  <a:cubicBezTo>
                    <a:pt x="457" y="457"/>
                    <a:pt x="469" y="460"/>
                    <a:pt x="483" y="460"/>
                  </a:cubicBezTo>
                  <a:cubicBezTo>
                    <a:pt x="485" y="460"/>
                    <a:pt x="487" y="460"/>
                    <a:pt x="490" y="460"/>
                  </a:cubicBezTo>
                  <a:lnTo>
                    <a:pt x="490" y="460"/>
                  </a:lnTo>
                  <a:cubicBezTo>
                    <a:pt x="502" y="459"/>
                    <a:pt x="512" y="456"/>
                    <a:pt x="523" y="449"/>
                  </a:cubicBezTo>
                  <a:cubicBezTo>
                    <a:pt x="535" y="442"/>
                    <a:pt x="544" y="433"/>
                    <a:pt x="551" y="421"/>
                  </a:cubicBezTo>
                  <a:cubicBezTo>
                    <a:pt x="559" y="409"/>
                    <a:pt x="562" y="396"/>
                    <a:pt x="562" y="382"/>
                  </a:cubicBezTo>
                  <a:lnTo>
                    <a:pt x="562" y="78"/>
                  </a:lnTo>
                  <a:lnTo>
                    <a:pt x="562" y="78"/>
                  </a:lnTo>
                  <a:lnTo>
                    <a:pt x="562" y="78"/>
                  </a:lnTo>
                  <a:cubicBezTo>
                    <a:pt x="562" y="63"/>
                    <a:pt x="559" y="51"/>
                    <a:pt x="551" y="39"/>
                  </a:cubicBezTo>
                  <a:cubicBezTo>
                    <a:pt x="544" y="26"/>
                    <a:pt x="536" y="17"/>
                    <a:pt x="523" y="10"/>
                  </a:cubicBezTo>
                  <a:cubicBezTo>
                    <a:pt x="511" y="3"/>
                    <a:pt x="498" y="0"/>
                    <a:pt x="484" y="0"/>
                  </a:cubicBezTo>
                  <a:cubicBezTo>
                    <a:pt x="470" y="0"/>
                    <a:pt x="458" y="3"/>
                    <a:pt x="445" y="10"/>
                  </a:cubicBezTo>
                  <a:cubicBezTo>
                    <a:pt x="433" y="17"/>
                    <a:pt x="424" y="26"/>
                    <a:pt x="416" y="39"/>
                  </a:cubicBezTo>
                  <a:cubicBezTo>
                    <a:pt x="409" y="51"/>
                    <a:pt x="406" y="63"/>
                    <a:pt x="406" y="78"/>
                  </a:cubicBezTo>
                  <a:lnTo>
                    <a:pt x="406" y="248"/>
                  </a:lnTo>
                  <a:lnTo>
                    <a:pt x="257" y="162"/>
                  </a:lnTo>
                  <a:lnTo>
                    <a:pt x="257" y="162"/>
                  </a:lnTo>
                  <a:cubicBezTo>
                    <a:pt x="245" y="155"/>
                    <a:pt x="233" y="152"/>
                    <a:pt x="219" y="152"/>
                  </a:cubicBezTo>
                  <a:cubicBezTo>
                    <a:pt x="204" y="152"/>
                    <a:pt x="192" y="156"/>
                    <a:pt x="179" y="163"/>
                  </a:cubicBezTo>
                  <a:cubicBezTo>
                    <a:pt x="167" y="170"/>
                    <a:pt x="158" y="179"/>
                    <a:pt x="151" y="191"/>
                  </a:cubicBezTo>
                  <a:lnTo>
                    <a:pt x="151" y="191"/>
                  </a:lnTo>
                  <a:lnTo>
                    <a:pt x="151" y="191"/>
                  </a:lnTo>
                  <a:cubicBezTo>
                    <a:pt x="143" y="204"/>
                    <a:pt x="140" y="216"/>
                    <a:pt x="140" y="230"/>
                  </a:cubicBezTo>
                  <a:cubicBezTo>
                    <a:pt x="140" y="244"/>
                    <a:pt x="144" y="256"/>
                    <a:pt x="151" y="269"/>
                  </a:cubicBezTo>
                  <a:cubicBezTo>
                    <a:pt x="159" y="281"/>
                    <a:pt x="167" y="290"/>
                    <a:pt x="179" y="297"/>
                  </a:cubicBezTo>
                  <a:close/>
                  <a:moveTo>
                    <a:pt x="762" y="460"/>
                  </a:moveTo>
                  <a:lnTo>
                    <a:pt x="762" y="460"/>
                  </a:lnTo>
                  <a:cubicBezTo>
                    <a:pt x="764" y="460"/>
                    <a:pt x="766" y="460"/>
                    <a:pt x="768" y="460"/>
                  </a:cubicBezTo>
                  <a:cubicBezTo>
                    <a:pt x="782" y="460"/>
                    <a:pt x="794" y="457"/>
                    <a:pt x="806" y="450"/>
                  </a:cubicBezTo>
                  <a:cubicBezTo>
                    <a:pt x="806" y="450"/>
                    <a:pt x="806" y="450"/>
                    <a:pt x="807" y="449"/>
                  </a:cubicBezTo>
                  <a:lnTo>
                    <a:pt x="1072" y="297"/>
                  </a:lnTo>
                  <a:lnTo>
                    <a:pt x="1072" y="297"/>
                  </a:lnTo>
                  <a:lnTo>
                    <a:pt x="1072" y="297"/>
                  </a:lnTo>
                  <a:cubicBezTo>
                    <a:pt x="1085" y="290"/>
                    <a:pt x="1094" y="281"/>
                    <a:pt x="1101" y="269"/>
                  </a:cubicBezTo>
                  <a:cubicBezTo>
                    <a:pt x="1108" y="256"/>
                    <a:pt x="1111" y="244"/>
                    <a:pt x="1111" y="230"/>
                  </a:cubicBezTo>
                  <a:cubicBezTo>
                    <a:pt x="1111" y="216"/>
                    <a:pt x="1108" y="204"/>
                    <a:pt x="1101" y="191"/>
                  </a:cubicBezTo>
                  <a:cubicBezTo>
                    <a:pt x="1101" y="191"/>
                    <a:pt x="1101" y="191"/>
                    <a:pt x="1100" y="191"/>
                  </a:cubicBezTo>
                  <a:lnTo>
                    <a:pt x="1100" y="191"/>
                  </a:lnTo>
                  <a:cubicBezTo>
                    <a:pt x="1093" y="179"/>
                    <a:pt x="1084" y="170"/>
                    <a:pt x="1072" y="163"/>
                  </a:cubicBezTo>
                  <a:cubicBezTo>
                    <a:pt x="1059" y="156"/>
                    <a:pt x="1047" y="152"/>
                    <a:pt x="1033" y="152"/>
                  </a:cubicBezTo>
                  <a:cubicBezTo>
                    <a:pt x="1018" y="152"/>
                    <a:pt x="1006" y="155"/>
                    <a:pt x="994" y="162"/>
                  </a:cubicBezTo>
                  <a:lnTo>
                    <a:pt x="845" y="248"/>
                  </a:lnTo>
                  <a:lnTo>
                    <a:pt x="845" y="78"/>
                  </a:lnTo>
                  <a:lnTo>
                    <a:pt x="845" y="78"/>
                  </a:lnTo>
                  <a:lnTo>
                    <a:pt x="845" y="78"/>
                  </a:lnTo>
                  <a:cubicBezTo>
                    <a:pt x="845" y="63"/>
                    <a:pt x="842" y="51"/>
                    <a:pt x="835" y="39"/>
                  </a:cubicBezTo>
                  <a:cubicBezTo>
                    <a:pt x="828" y="26"/>
                    <a:pt x="819" y="17"/>
                    <a:pt x="806" y="10"/>
                  </a:cubicBezTo>
                  <a:cubicBezTo>
                    <a:pt x="794" y="3"/>
                    <a:pt x="782" y="0"/>
                    <a:pt x="767" y="0"/>
                  </a:cubicBezTo>
                  <a:cubicBezTo>
                    <a:pt x="753" y="0"/>
                    <a:pt x="741" y="3"/>
                    <a:pt x="728" y="10"/>
                  </a:cubicBezTo>
                  <a:cubicBezTo>
                    <a:pt x="716" y="17"/>
                    <a:pt x="707" y="26"/>
                    <a:pt x="700" y="39"/>
                  </a:cubicBezTo>
                  <a:cubicBezTo>
                    <a:pt x="693" y="51"/>
                    <a:pt x="689" y="63"/>
                    <a:pt x="689" y="78"/>
                  </a:cubicBezTo>
                  <a:lnTo>
                    <a:pt x="689" y="382"/>
                  </a:lnTo>
                  <a:lnTo>
                    <a:pt x="689" y="382"/>
                  </a:lnTo>
                  <a:cubicBezTo>
                    <a:pt x="689" y="396"/>
                    <a:pt x="693" y="409"/>
                    <a:pt x="700" y="421"/>
                  </a:cubicBezTo>
                  <a:cubicBezTo>
                    <a:pt x="707" y="433"/>
                    <a:pt x="717" y="442"/>
                    <a:pt x="728" y="449"/>
                  </a:cubicBezTo>
                  <a:cubicBezTo>
                    <a:pt x="740" y="456"/>
                    <a:pt x="749" y="459"/>
                    <a:pt x="762" y="460"/>
                  </a:cubicBezTo>
                  <a:close/>
                  <a:moveTo>
                    <a:pt x="490" y="791"/>
                  </a:moveTo>
                  <a:lnTo>
                    <a:pt x="490" y="791"/>
                  </a:lnTo>
                  <a:cubicBezTo>
                    <a:pt x="488" y="791"/>
                    <a:pt x="486" y="791"/>
                    <a:pt x="484" y="791"/>
                  </a:cubicBezTo>
                  <a:cubicBezTo>
                    <a:pt x="470" y="791"/>
                    <a:pt x="457" y="794"/>
                    <a:pt x="445" y="801"/>
                  </a:cubicBezTo>
                  <a:lnTo>
                    <a:pt x="179" y="953"/>
                  </a:lnTo>
                  <a:lnTo>
                    <a:pt x="179" y="953"/>
                  </a:lnTo>
                  <a:cubicBezTo>
                    <a:pt x="168" y="960"/>
                    <a:pt x="161" y="969"/>
                    <a:pt x="154" y="980"/>
                  </a:cubicBezTo>
                  <a:cubicBezTo>
                    <a:pt x="147" y="992"/>
                    <a:pt x="143" y="1005"/>
                    <a:pt x="143" y="1019"/>
                  </a:cubicBezTo>
                  <a:cubicBezTo>
                    <a:pt x="143" y="1033"/>
                    <a:pt x="147" y="1046"/>
                    <a:pt x="154" y="1058"/>
                  </a:cubicBezTo>
                  <a:cubicBezTo>
                    <a:pt x="162" y="1070"/>
                    <a:pt x="170" y="1079"/>
                    <a:pt x="182" y="1087"/>
                  </a:cubicBezTo>
                  <a:cubicBezTo>
                    <a:pt x="195" y="1094"/>
                    <a:pt x="207" y="1097"/>
                    <a:pt x="221" y="1097"/>
                  </a:cubicBezTo>
                  <a:cubicBezTo>
                    <a:pt x="234" y="1097"/>
                    <a:pt x="246" y="1094"/>
                    <a:pt x="257" y="1088"/>
                  </a:cubicBezTo>
                  <a:lnTo>
                    <a:pt x="406" y="1003"/>
                  </a:lnTo>
                  <a:lnTo>
                    <a:pt x="406" y="1174"/>
                  </a:lnTo>
                  <a:lnTo>
                    <a:pt x="406" y="1174"/>
                  </a:lnTo>
                  <a:cubicBezTo>
                    <a:pt x="406" y="1188"/>
                    <a:pt x="409" y="1200"/>
                    <a:pt x="416" y="1213"/>
                  </a:cubicBezTo>
                  <a:cubicBezTo>
                    <a:pt x="424" y="1225"/>
                    <a:pt x="433" y="1234"/>
                    <a:pt x="445" y="1241"/>
                  </a:cubicBezTo>
                  <a:cubicBezTo>
                    <a:pt x="458" y="1248"/>
                    <a:pt x="470" y="1252"/>
                    <a:pt x="484" y="1252"/>
                  </a:cubicBezTo>
                  <a:cubicBezTo>
                    <a:pt x="498" y="1252"/>
                    <a:pt x="511" y="1248"/>
                    <a:pt x="523" y="1241"/>
                  </a:cubicBezTo>
                  <a:cubicBezTo>
                    <a:pt x="536" y="1234"/>
                    <a:pt x="544" y="1225"/>
                    <a:pt x="551" y="1213"/>
                  </a:cubicBezTo>
                  <a:cubicBezTo>
                    <a:pt x="559" y="1200"/>
                    <a:pt x="562" y="1188"/>
                    <a:pt x="562" y="1174"/>
                  </a:cubicBezTo>
                  <a:lnTo>
                    <a:pt x="562" y="868"/>
                  </a:lnTo>
                  <a:lnTo>
                    <a:pt x="562" y="868"/>
                  </a:lnTo>
                  <a:cubicBezTo>
                    <a:pt x="562" y="854"/>
                    <a:pt x="559" y="842"/>
                    <a:pt x="551" y="830"/>
                  </a:cubicBezTo>
                  <a:cubicBezTo>
                    <a:pt x="544" y="817"/>
                    <a:pt x="535" y="808"/>
                    <a:pt x="523" y="801"/>
                  </a:cubicBezTo>
                  <a:cubicBezTo>
                    <a:pt x="512" y="795"/>
                    <a:pt x="502" y="792"/>
                    <a:pt x="490" y="791"/>
                  </a:cubicBezTo>
                  <a:close/>
                  <a:moveTo>
                    <a:pt x="418" y="648"/>
                  </a:moveTo>
                  <a:lnTo>
                    <a:pt x="418" y="648"/>
                  </a:lnTo>
                  <a:cubicBezTo>
                    <a:pt x="420" y="641"/>
                    <a:pt x="421" y="635"/>
                    <a:pt x="421" y="627"/>
                  </a:cubicBezTo>
                  <a:cubicBezTo>
                    <a:pt x="421" y="626"/>
                    <a:pt x="421" y="625"/>
                    <a:pt x="421" y="623"/>
                  </a:cubicBezTo>
                  <a:lnTo>
                    <a:pt x="421" y="623"/>
                  </a:lnTo>
                  <a:cubicBezTo>
                    <a:pt x="421" y="617"/>
                    <a:pt x="420" y="611"/>
                    <a:pt x="418" y="605"/>
                  </a:cubicBezTo>
                  <a:lnTo>
                    <a:pt x="418" y="605"/>
                  </a:lnTo>
                  <a:cubicBezTo>
                    <a:pt x="417" y="598"/>
                    <a:pt x="415" y="592"/>
                    <a:pt x="411" y="586"/>
                  </a:cubicBezTo>
                  <a:cubicBezTo>
                    <a:pt x="405" y="573"/>
                    <a:pt x="395" y="566"/>
                    <a:pt x="383" y="559"/>
                  </a:cubicBezTo>
                  <a:lnTo>
                    <a:pt x="382" y="558"/>
                  </a:lnTo>
                  <a:lnTo>
                    <a:pt x="117" y="406"/>
                  </a:lnTo>
                  <a:lnTo>
                    <a:pt x="117" y="406"/>
                  </a:lnTo>
                  <a:cubicBezTo>
                    <a:pt x="105" y="399"/>
                    <a:pt x="93" y="395"/>
                    <a:pt x="79" y="395"/>
                  </a:cubicBezTo>
                  <a:cubicBezTo>
                    <a:pt x="64" y="395"/>
                    <a:pt x="52" y="399"/>
                    <a:pt x="39" y="406"/>
                  </a:cubicBezTo>
                  <a:cubicBezTo>
                    <a:pt x="27" y="413"/>
                    <a:pt x="18" y="422"/>
                    <a:pt x="11" y="434"/>
                  </a:cubicBezTo>
                  <a:lnTo>
                    <a:pt x="11" y="434"/>
                  </a:lnTo>
                  <a:lnTo>
                    <a:pt x="11" y="434"/>
                  </a:lnTo>
                  <a:cubicBezTo>
                    <a:pt x="3" y="447"/>
                    <a:pt x="0" y="459"/>
                    <a:pt x="0" y="473"/>
                  </a:cubicBezTo>
                  <a:cubicBezTo>
                    <a:pt x="0" y="487"/>
                    <a:pt x="4" y="500"/>
                    <a:pt x="11" y="512"/>
                  </a:cubicBezTo>
                  <a:cubicBezTo>
                    <a:pt x="19" y="524"/>
                    <a:pt x="27" y="533"/>
                    <a:pt x="39" y="540"/>
                  </a:cubicBezTo>
                  <a:lnTo>
                    <a:pt x="39" y="540"/>
                  </a:lnTo>
                  <a:lnTo>
                    <a:pt x="187" y="625"/>
                  </a:lnTo>
                  <a:lnTo>
                    <a:pt x="39" y="711"/>
                  </a:lnTo>
                  <a:lnTo>
                    <a:pt x="39" y="711"/>
                  </a:lnTo>
                  <a:cubicBezTo>
                    <a:pt x="27" y="718"/>
                    <a:pt x="18" y="727"/>
                    <a:pt x="11" y="739"/>
                  </a:cubicBezTo>
                  <a:cubicBezTo>
                    <a:pt x="4" y="751"/>
                    <a:pt x="1" y="764"/>
                    <a:pt x="1" y="778"/>
                  </a:cubicBezTo>
                  <a:cubicBezTo>
                    <a:pt x="1" y="792"/>
                    <a:pt x="4" y="804"/>
                    <a:pt x="11" y="817"/>
                  </a:cubicBezTo>
                  <a:cubicBezTo>
                    <a:pt x="18" y="829"/>
                    <a:pt x="27" y="838"/>
                    <a:pt x="39" y="845"/>
                  </a:cubicBezTo>
                  <a:cubicBezTo>
                    <a:pt x="52" y="852"/>
                    <a:pt x="64" y="856"/>
                    <a:pt x="78" y="856"/>
                  </a:cubicBezTo>
                  <a:cubicBezTo>
                    <a:pt x="93" y="856"/>
                    <a:pt x="105" y="852"/>
                    <a:pt x="117" y="845"/>
                  </a:cubicBezTo>
                  <a:lnTo>
                    <a:pt x="117" y="845"/>
                  </a:lnTo>
                  <a:lnTo>
                    <a:pt x="382" y="692"/>
                  </a:lnTo>
                  <a:lnTo>
                    <a:pt x="382" y="692"/>
                  </a:lnTo>
                  <a:lnTo>
                    <a:pt x="383" y="692"/>
                  </a:lnTo>
                  <a:cubicBezTo>
                    <a:pt x="395" y="685"/>
                    <a:pt x="404" y="676"/>
                    <a:pt x="411" y="664"/>
                  </a:cubicBezTo>
                  <a:cubicBezTo>
                    <a:pt x="414" y="659"/>
                    <a:pt x="416" y="654"/>
                    <a:pt x="418"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1" name="Google Shape;1721;p107"/>
            <p:cNvSpPr/>
            <p:nvPr/>
          </p:nvSpPr>
          <p:spPr>
            <a:xfrm>
              <a:off x="4143375" y="1347788"/>
              <a:ext cx="490539" cy="450851"/>
            </a:xfrm>
            <a:custGeom>
              <a:avLst/>
              <a:gdLst/>
              <a:ahLst/>
              <a:cxnLst/>
              <a:rect l="l" t="t" r="r" b="b"/>
              <a:pathLst>
                <a:path w="1364" h="1253" extrusionOk="0">
                  <a:moveTo>
                    <a:pt x="1346" y="209"/>
                  </a:moveTo>
                  <a:lnTo>
                    <a:pt x="1346" y="139"/>
                  </a:lnTo>
                  <a:lnTo>
                    <a:pt x="1318" y="176"/>
                  </a:lnTo>
                  <a:lnTo>
                    <a:pt x="1312" y="176"/>
                  </a:lnTo>
                  <a:lnTo>
                    <a:pt x="1283" y="139"/>
                  </a:lnTo>
                  <a:lnTo>
                    <a:pt x="1283" y="209"/>
                  </a:lnTo>
                  <a:lnTo>
                    <a:pt x="1267" y="209"/>
                  </a:lnTo>
                  <a:lnTo>
                    <a:pt x="1267" y="108"/>
                  </a:lnTo>
                  <a:lnTo>
                    <a:pt x="1279" y="108"/>
                  </a:lnTo>
                  <a:lnTo>
                    <a:pt x="1315" y="155"/>
                  </a:lnTo>
                  <a:lnTo>
                    <a:pt x="1350" y="108"/>
                  </a:lnTo>
                  <a:lnTo>
                    <a:pt x="1363" y="108"/>
                  </a:lnTo>
                  <a:lnTo>
                    <a:pt x="1363" y="209"/>
                  </a:lnTo>
                  <a:lnTo>
                    <a:pt x="1346" y="209"/>
                  </a:lnTo>
                  <a:close/>
                  <a:moveTo>
                    <a:pt x="1171" y="123"/>
                  </a:moveTo>
                  <a:lnTo>
                    <a:pt x="1171" y="108"/>
                  </a:lnTo>
                  <a:lnTo>
                    <a:pt x="1250" y="108"/>
                  </a:lnTo>
                  <a:lnTo>
                    <a:pt x="1250" y="123"/>
                  </a:lnTo>
                  <a:lnTo>
                    <a:pt x="1219" y="123"/>
                  </a:lnTo>
                  <a:lnTo>
                    <a:pt x="1219" y="209"/>
                  </a:lnTo>
                  <a:lnTo>
                    <a:pt x="1202" y="209"/>
                  </a:lnTo>
                  <a:lnTo>
                    <a:pt x="1202" y="123"/>
                  </a:lnTo>
                  <a:lnTo>
                    <a:pt x="1171" y="123"/>
                  </a:lnTo>
                  <a:close/>
                  <a:moveTo>
                    <a:pt x="1212" y="540"/>
                  </a:moveTo>
                  <a:lnTo>
                    <a:pt x="1063" y="625"/>
                  </a:lnTo>
                  <a:lnTo>
                    <a:pt x="1212" y="711"/>
                  </a:lnTo>
                  <a:lnTo>
                    <a:pt x="1212" y="711"/>
                  </a:lnTo>
                  <a:cubicBezTo>
                    <a:pt x="1213" y="711"/>
                    <a:pt x="1214" y="712"/>
                    <a:pt x="1216" y="713"/>
                  </a:cubicBezTo>
                  <a:cubicBezTo>
                    <a:pt x="1228" y="720"/>
                    <a:pt x="1237" y="729"/>
                    <a:pt x="1244" y="742"/>
                  </a:cubicBezTo>
                  <a:cubicBezTo>
                    <a:pt x="1251" y="754"/>
                    <a:pt x="1255" y="766"/>
                    <a:pt x="1255" y="781"/>
                  </a:cubicBezTo>
                  <a:cubicBezTo>
                    <a:pt x="1255" y="795"/>
                    <a:pt x="1251" y="807"/>
                    <a:pt x="1244" y="820"/>
                  </a:cubicBezTo>
                  <a:cubicBezTo>
                    <a:pt x="1237" y="832"/>
                    <a:pt x="1228" y="841"/>
                    <a:pt x="1216" y="848"/>
                  </a:cubicBezTo>
                  <a:cubicBezTo>
                    <a:pt x="1203" y="855"/>
                    <a:pt x="1191" y="859"/>
                    <a:pt x="1177" y="859"/>
                  </a:cubicBezTo>
                  <a:cubicBezTo>
                    <a:pt x="1162" y="859"/>
                    <a:pt x="1150" y="855"/>
                    <a:pt x="1138" y="848"/>
                  </a:cubicBezTo>
                  <a:cubicBezTo>
                    <a:pt x="1136" y="847"/>
                    <a:pt x="1135" y="846"/>
                    <a:pt x="1133" y="845"/>
                  </a:cubicBezTo>
                  <a:lnTo>
                    <a:pt x="868" y="692"/>
                  </a:lnTo>
                  <a:lnTo>
                    <a:pt x="868" y="692"/>
                  </a:lnTo>
                  <a:cubicBezTo>
                    <a:pt x="855" y="685"/>
                    <a:pt x="846" y="677"/>
                    <a:pt x="839" y="664"/>
                  </a:cubicBezTo>
                  <a:cubicBezTo>
                    <a:pt x="836" y="659"/>
                    <a:pt x="834" y="654"/>
                    <a:pt x="832" y="648"/>
                  </a:cubicBezTo>
                  <a:lnTo>
                    <a:pt x="832" y="648"/>
                  </a:lnTo>
                  <a:cubicBezTo>
                    <a:pt x="830" y="640"/>
                    <a:pt x="829" y="632"/>
                    <a:pt x="829" y="623"/>
                  </a:cubicBezTo>
                  <a:lnTo>
                    <a:pt x="829" y="623"/>
                  </a:lnTo>
                  <a:lnTo>
                    <a:pt x="829" y="623"/>
                  </a:lnTo>
                  <a:cubicBezTo>
                    <a:pt x="829" y="617"/>
                    <a:pt x="830" y="611"/>
                    <a:pt x="832" y="605"/>
                  </a:cubicBezTo>
                  <a:lnTo>
                    <a:pt x="832" y="605"/>
                  </a:lnTo>
                  <a:cubicBezTo>
                    <a:pt x="834" y="598"/>
                    <a:pt x="835" y="591"/>
                    <a:pt x="839" y="586"/>
                  </a:cubicBezTo>
                  <a:cubicBezTo>
                    <a:pt x="846" y="573"/>
                    <a:pt x="855" y="565"/>
                    <a:pt x="868" y="558"/>
                  </a:cubicBezTo>
                  <a:lnTo>
                    <a:pt x="868" y="558"/>
                  </a:lnTo>
                  <a:lnTo>
                    <a:pt x="1133" y="406"/>
                  </a:lnTo>
                  <a:lnTo>
                    <a:pt x="1133" y="406"/>
                  </a:lnTo>
                  <a:cubicBezTo>
                    <a:pt x="1145" y="399"/>
                    <a:pt x="1158" y="395"/>
                    <a:pt x="1172" y="395"/>
                  </a:cubicBezTo>
                  <a:cubicBezTo>
                    <a:pt x="1187" y="395"/>
                    <a:pt x="1199" y="399"/>
                    <a:pt x="1212" y="406"/>
                  </a:cubicBezTo>
                  <a:cubicBezTo>
                    <a:pt x="1224" y="413"/>
                    <a:pt x="1233" y="422"/>
                    <a:pt x="1240" y="434"/>
                  </a:cubicBezTo>
                  <a:lnTo>
                    <a:pt x="1240" y="434"/>
                  </a:lnTo>
                  <a:cubicBezTo>
                    <a:pt x="1247" y="446"/>
                    <a:pt x="1250" y="459"/>
                    <a:pt x="1250" y="473"/>
                  </a:cubicBezTo>
                  <a:cubicBezTo>
                    <a:pt x="1250" y="487"/>
                    <a:pt x="1247" y="500"/>
                    <a:pt x="1240" y="512"/>
                  </a:cubicBezTo>
                  <a:cubicBezTo>
                    <a:pt x="1233" y="524"/>
                    <a:pt x="1224" y="533"/>
                    <a:pt x="1212" y="540"/>
                  </a:cubicBezTo>
                  <a:close/>
                  <a:moveTo>
                    <a:pt x="1071" y="953"/>
                  </a:moveTo>
                  <a:lnTo>
                    <a:pt x="806" y="801"/>
                  </a:lnTo>
                  <a:lnTo>
                    <a:pt x="806" y="801"/>
                  </a:lnTo>
                  <a:cubicBezTo>
                    <a:pt x="793" y="794"/>
                    <a:pt x="781" y="791"/>
                    <a:pt x="766" y="791"/>
                  </a:cubicBezTo>
                  <a:cubicBezTo>
                    <a:pt x="764" y="791"/>
                    <a:pt x="763" y="791"/>
                    <a:pt x="761" y="791"/>
                  </a:cubicBezTo>
                  <a:lnTo>
                    <a:pt x="761" y="791"/>
                  </a:lnTo>
                  <a:cubicBezTo>
                    <a:pt x="748" y="792"/>
                    <a:pt x="738" y="795"/>
                    <a:pt x="727" y="801"/>
                  </a:cubicBezTo>
                  <a:cubicBezTo>
                    <a:pt x="715" y="808"/>
                    <a:pt x="706" y="817"/>
                    <a:pt x="699" y="830"/>
                  </a:cubicBezTo>
                  <a:cubicBezTo>
                    <a:pt x="692" y="842"/>
                    <a:pt x="688" y="854"/>
                    <a:pt x="688" y="868"/>
                  </a:cubicBezTo>
                  <a:lnTo>
                    <a:pt x="688" y="1174"/>
                  </a:lnTo>
                  <a:lnTo>
                    <a:pt x="688" y="1174"/>
                  </a:lnTo>
                  <a:cubicBezTo>
                    <a:pt x="688" y="1188"/>
                    <a:pt x="692" y="1200"/>
                    <a:pt x="699" y="1213"/>
                  </a:cubicBezTo>
                  <a:cubicBezTo>
                    <a:pt x="706" y="1225"/>
                    <a:pt x="714" y="1234"/>
                    <a:pt x="727" y="1241"/>
                  </a:cubicBezTo>
                  <a:cubicBezTo>
                    <a:pt x="739" y="1248"/>
                    <a:pt x="751" y="1252"/>
                    <a:pt x="766" y="1252"/>
                  </a:cubicBezTo>
                  <a:cubicBezTo>
                    <a:pt x="780" y="1252"/>
                    <a:pt x="792" y="1248"/>
                    <a:pt x="805" y="1241"/>
                  </a:cubicBezTo>
                  <a:cubicBezTo>
                    <a:pt x="817" y="1234"/>
                    <a:pt x="827" y="1225"/>
                    <a:pt x="834" y="1213"/>
                  </a:cubicBezTo>
                  <a:cubicBezTo>
                    <a:pt x="841" y="1200"/>
                    <a:pt x="844" y="1188"/>
                    <a:pt x="844" y="1174"/>
                  </a:cubicBezTo>
                  <a:lnTo>
                    <a:pt x="844" y="1003"/>
                  </a:lnTo>
                  <a:lnTo>
                    <a:pt x="993" y="1088"/>
                  </a:lnTo>
                  <a:lnTo>
                    <a:pt x="993" y="1088"/>
                  </a:lnTo>
                  <a:cubicBezTo>
                    <a:pt x="994" y="1089"/>
                    <a:pt x="995" y="1089"/>
                    <a:pt x="996" y="1090"/>
                  </a:cubicBezTo>
                  <a:cubicBezTo>
                    <a:pt x="1008" y="1097"/>
                    <a:pt x="1020" y="1100"/>
                    <a:pt x="1035" y="1100"/>
                  </a:cubicBezTo>
                  <a:cubicBezTo>
                    <a:pt x="1049" y="1100"/>
                    <a:pt x="1061" y="1097"/>
                    <a:pt x="1074" y="1090"/>
                  </a:cubicBezTo>
                  <a:cubicBezTo>
                    <a:pt x="1086" y="1083"/>
                    <a:pt x="1094" y="1073"/>
                    <a:pt x="1102" y="1061"/>
                  </a:cubicBezTo>
                  <a:cubicBezTo>
                    <a:pt x="1109" y="1048"/>
                    <a:pt x="1113" y="1036"/>
                    <a:pt x="1113" y="1022"/>
                  </a:cubicBezTo>
                  <a:cubicBezTo>
                    <a:pt x="1113" y="1007"/>
                    <a:pt x="1109" y="995"/>
                    <a:pt x="1102" y="983"/>
                  </a:cubicBezTo>
                  <a:cubicBezTo>
                    <a:pt x="1094" y="970"/>
                    <a:pt x="1086" y="962"/>
                    <a:pt x="1074" y="955"/>
                  </a:cubicBezTo>
                  <a:cubicBezTo>
                    <a:pt x="1073" y="954"/>
                    <a:pt x="1072" y="954"/>
                    <a:pt x="1071" y="953"/>
                  </a:cubicBezTo>
                  <a:close/>
                  <a:moveTo>
                    <a:pt x="765" y="655"/>
                  </a:moveTo>
                  <a:lnTo>
                    <a:pt x="655" y="765"/>
                  </a:lnTo>
                  <a:lnTo>
                    <a:pt x="655" y="765"/>
                  </a:lnTo>
                  <a:cubicBezTo>
                    <a:pt x="654" y="766"/>
                    <a:pt x="652" y="767"/>
                    <a:pt x="651" y="768"/>
                  </a:cubicBezTo>
                  <a:cubicBezTo>
                    <a:pt x="648" y="769"/>
                    <a:pt x="645" y="770"/>
                    <a:pt x="641" y="770"/>
                  </a:cubicBezTo>
                  <a:lnTo>
                    <a:pt x="609" y="770"/>
                  </a:lnTo>
                  <a:lnTo>
                    <a:pt x="609" y="770"/>
                  </a:lnTo>
                  <a:cubicBezTo>
                    <a:pt x="605" y="770"/>
                    <a:pt x="601" y="769"/>
                    <a:pt x="598" y="768"/>
                  </a:cubicBezTo>
                  <a:cubicBezTo>
                    <a:pt x="596" y="767"/>
                    <a:pt x="596" y="766"/>
                    <a:pt x="594" y="765"/>
                  </a:cubicBezTo>
                  <a:lnTo>
                    <a:pt x="485" y="655"/>
                  </a:lnTo>
                  <a:lnTo>
                    <a:pt x="485" y="655"/>
                  </a:lnTo>
                  <a:cubicBezTo>
                    <a:pt x="483" y="654"/>
                    <a:pt x="482" y="653"/>
                    <a:pt x="482" y="652"/>
                  </a:cubicBezTo>
                  <a:cubicBezTo>
                    <a:pt x="479" y="649"/>
                    <a:pt x="479" y="645"/>
                    <a:pt x="479" y="642"/>
                  </a:cubicBezTo>
                  <a:lnTo>
                    <a:pt x="479" y="609"/>
                  </a:lnTo>
                  <a:lnTo>
                    <a:pt x="479" y="609"/>
                  </a:lnTo>
                  <a:cubicBezTo>
                    <a:pt x="479" y="606"/>
                    <a:pt x="480" y="603"/>
                    <a:pt x="482" y="600"/>
                  </a:cubicBezTo>
                  <a:cubicBezTo>
                    <a:pt x="482" y="598"/>
                    <a:pt x="483" y="597"/>
                    <a:pt x="485" y="596"/>
                  </a:cubicBezTo>
                  <a:lnTo>
                    <a:pt x="594" y="486"/>
                  </a:lnTo>
                  <a:lnTo>
                    <a:pt x="594" y="486"/>
                  </a:lnTo>
                  <a:cubicBezTo>
                    <a:pt x="596" y="485"/>
                    <a:pt x="596" y="483"/>
                    <a:pt x="598" y="483"/>
                  </a:cubicBezTo>
                  <a:cubicBezTo>
                    <a:pt x="601" y="480"/>
                    <a:pt x="605" y="480"/>
                    <a:pt x="609" y="480"/>
                  </a:cubicBezTo>
                  <a:lnTo>
                    <a:pt x="641" y="480"/>
                  </a:lnTo>
                  <a:lnTo>
                    <a:pt x="641" y="480"/>
                  </a:lnTo>
                  <a:cubicBezTo>
                    <a:pt x="645" y="480"/>
                    <a:pt x="648" y="481"/>
                    <a:pt x="651" y="483"/>
                  </a:cubicBezTo>
                  <a:cubicBezTo>
                    <a:pt x="652" y="484"/>
                    <a:pt x="654" y="485"/>
                    <a:pt x="655" y="486"/>
                  </a:cubicBezTo>
                  <a:lnTo>
                    <a:pt x="765" y="596"/>
                  </a:lnTo>
                  <a:lnTo>
                    <a:pt x="765" y="596"/>
                  </a:lnTo>
                  <a:cubicBezTo>
                    <a:pt x="766" y="597"/>
                    <a:pt x="767" y="598"/>
                    <a:pt x="768" y="599"/>
                  </a:cubicBezTo>
                  <a:cubicBezTo>
                    <a:pt x="770" y="603"/>
                    <a:pt x="771" y="606"/>
                    <a:pt x="771" y="609"/>
                  </a:cubicBezTo>
                  <a:lnTo>
                    <a:pt x="771" y="642"/>
                  </a:lnTo>
                  <a:lnTo>
                    <a:pt x="771" y="642"/>
                  </a:lnTo>
                  <a:cubicBezTo>
                    <a:pt x="770" y="646"/>
                    <a:pt x="769" y="649"/>
                    <a:pt x="768" y="652"/>
                  </a:cubicBezTo>
                  <a:cubicBezTo>
                    <a:pt x="767" y="653"/>
                    <a:pt x="766" y="654"/>
                    <a:pt x="765" y="655"/>
                  </a:cubicBezTo>
                  <a:close/>
                  <a:moveTo>
                    <a:pt x="677" y="625"/>
                  </a:moveTo>
                  <a:lnTo>
                    <a:pt x="677" y="625"/>
                  </a:lnTo>
                  <a:cubicBezTo>
                    <a:pt x="677" y="621"/>
                    <a:pt x="675" y="619"/>
                    <a:pt x="674" y="616"/>
                  </a:cubicBezTo>
                  <a:cubicBezTo>
                    <a:pt x="672" y="614"/>
                    <a:pt x="672" y="612"/>
                    <a:pt x="671" y="611"/>
                  </a:cubicBezTo>
                  <a:lnTo>
                    <a:pt x="639" y="579"/>
                  </a:lnTo>
                  <a:lnTo>
                    <a:pt x="639" y="579"/>
                  </a:lnTo>
                  <a:cubicBezTo>
                    <a:pt x="638" y="578"/>
                    <a:pt x="635" y="577"/>
                    <a:pt x="635" y="577"/>
                  </a:cubicBezTo>
                  <a:cubicBezTo>
                    <a:pt x="631" y="575"/>
                    <a:pt x="629" y="574"/>
                    <a:pt x="625" y="574"/>
                  </a:cubicBezTo>
                  <a:lnTo>
                    <a:pt x="624" y="574"/>
                  </a:lnTo>
                  <a:lnTo>
                    <a:pt x="624" y="574"/>
                  </a:lnTo>
                  <a:cubicBezTo>
                    <a:pt x="620" y="574"/>
                    <a:pt x="617" y="575"/>
                    <a:pt x="614" y="577"/>
                  </a:cubicBezTo>
                  <a:cubicBezTo>
                    <a:pt x="613" y="577"/>
                    <a:pt x="612" y="578"/>
                    <a:pt x="610" y="579"/>
                  </a:cubicBezTo>
                  <a:lnTo>
                    <a:pt x="578" y="611"/>
                  </a:lnTo>
                  <a:lnTo>
                    <a:pt x="578" y="611"/>
                  </a:lnTo>
                  <a:cubicBezTo>
                    <a:pt x="577" y="612"/>
                    <a:pt x="576" y="613"/>
                    <a:pt x="576" y="615"/>
                  </a:cubicBezTo>
                  <a:cubicBezTo>
                    <a:pt x="574" y="618"/>
                    <a:pt x="573" y="621"/>
                    <a:pt x="573" y="625"/>
                  </a:cubicBezTo>
                  <a:lnTo>
                    <a:pt x="573" y="626"/>
                  </a:lnTo>
                  <a:lnTo>
                    <a:pt x="573" y="626"/>
                  </a:lnTo>
                  <a:cubicBezTo>
                    <a:pt x="573" y="629"/>
                    <a:pt x="573" y="632"/>
                    <a:pt x="575" y="636"/>
                  </a:cubicBezTo>
                  <a:cubicBezTo>
                    <a:pt x="575" y="637"/>
                    <a:pt x="577" y="638"/>
                    <a:pt x="578" y="640"/>
                  </a:cubicBezTo>
                  <a:lnTo>
                    <a:pt x="610" y="671"/>
                  </a:lnTo>
                  <a:lnTo>
                    <a:pt x="610" y="671"/>
                  </a:lnTo>
                  <a:cubicBezTo>
                    <a:pt x="612" y="673"/>
                    <a:pt x="613" y="673"/>
                    <a:pt x="614" y="674"/>
                  </a:cubicBezTo>
                  <a:cubicBezTo>
                    <a:pt x="617" y="675"/>
                    <a:pt x="620" y="677"/>
                    <a:pt x="624" y="677"/>
                  </a:cubicBezTo>
                  <a:lnTo>
                    <a:pt x="625" y="677"/>
                  </a:lnTo>
                  <a:lnTo>
                    <a:pt x="625" y="677"/>
                  </a:lnTo>
                  <a:cubicBezTo>
                    <a:pt x="629" y="677"/>
                    <a:pt x="631" y="675"/>
                    <a:pt x="635" y="674"/>
                  </a:cubicBezTo>
                  <a:cubicBezTo>
                    <a:pt x="635" y="673"/>
                    <a:pt x="638" y="673"/>
                    <a:pt x="639" y="671"/>
                  </a:cubicBezTo>
                  <a:lnTo>
                    <a:pt x="671" y="640"/>
                  </a:lnTo>
                  <a:lnTo>
                    <a:pt x="671" y="640"/>
                  </a:lnTo>
                  <a:cubicBezTo>
                    <a:pt x="672" y="638"/>
                    <a:pt x="672" y="637"/>
                    <a:pt x="674" y="635"/>
                  </a:cubicBezTo>
                  <a:cubicBezTo>
                    <a:pt x="675" y="632"/>
                    <a:pt x="677" y="629"/>
                    <a:pt x="677" y="626"/>
                  </a:cubicBezTo>
                  <a:lnTo>
                    <a:pt x="677" y="625"/>
                  </a:lnTo>
                  <a:close/>
                  <a:moveTo>
                    <a:pt x="178" y="297"/>
                  </a:moveTo>
                  <a:lnTo>
                    <a:pt x="444" y="449"/>
                  </a:lnTo>
                  <a:lnTo>
                    <a:pt x="444" y="449"/>
                  </a:lnTo>
                  <a:lnTo>
                    <a:pt x="444" y="450"/>
                  </a:lnTo>
                  <a:cubicBezTo>
                    <a:pt x="456" y="457"/>
                    <a:pt x="468" y="460"/>
                    <a:pt x="483" y="460"/>
                  </a:cubicBezTo>
                  <a:cubicBezTo>
                    <a:pt x="497" y="460"/>
                    <a:pt x="509" y="457"/>
                    <a:pt x="522" y="450"/>
                  </a:cubicBezTo>
                  <a:cubicBezTo>
                    <a:pt x="534" y="442"/>
                    <a:pt x="542" y="433"/>
                    <a:pt x="550" y="421"/>
                  </a:cubicBezTo>
                  <a:cubicBezTo>
                    <a:pt x="557" y="409"/>
                    <a:pt x="561" y="397"/>
                    <a:pt x="561" y="382"/>
                  </a:cubicBezTo>
                  <a:lnTo>
                    <a:pt x="561" y="78"/>
                  </a:lnTo>
                  <a:lnTo>
                    <a:pt x="561" y="78"/>
                  </a:lnTo>
                  <a:lnTo>
                    <a:pt x="561" y="78"/>
                  </a:lnTo>
                  <a:cubicBezTo>
                    <a:pt x="561" y="63"/>
                    <a:pt x="557" y="51"/>
                    <a:pt x="550" y="39"/>
                  </a:cubicBezTo>
                  <a:cubicBezTo>
                    <a:pt x="542" y="26"/>
                    <a:pt x="534" y="17"/>
                    <a:pt x="522" y="10"/>
                  </a:cubicBezTo>
                  <a:cubicBezTo>
                    <a:pt x="509" y="3"/>
                    <a:pt x="497" y="0"/>
                    <a:pt x="483" y="0"/>
                  </a:cubicBezTo>
                  <a:cubicBezTo>
                    <a:pt x="468" y="0"/>
                    <a:pt x="456" y="3"/>
                    <a:pt x="444" y="10"/>
                  </a:cubicBezTo>
                  <a:cubicBezTo>
                    <a:pt x="431" y="17"/>
                    <a:pt x="422" y="26"/>
                    <a:pt x="415" y="39"/>
                  </a:cubicBezTo>
                  <a:cubicBezTo>
                    <a:pt x="408" y="51"/>
                    <a:pt x="405" y="63"/>
                    <a:pt x="405" y="78"/>
                  </a:cubicBezTo>
                  <a:lnTo>
                    <a:pt x="405" y="248"/>
                  </a:lnTo>
                  <a:lnTo>
                    <a:pt x="256" y="162"/>
                  </a:lnTo>
                  <a:lnTo>
                    <a:pt x="256" y="162"/>
                  </a:lnTo>
                  <a:cubicBezTo>
                    <a:pt x="244" y="155"/>
                    <a:pt x="232" y="152"/>
                    <a:pt x="218" y="152"/>
                  </a:cubicBezTo>
                  <a:cubicBezTo>
                    <a:pt x="203" y="152"/>
                    <a:pt x="191" y="156"/>
                    <a:pt x="178" y="163"/>
                  </a:cubicBezTo>
                  <a:cubicBezTo>
                    <a:pt x="166" y="170"/>
                    <a:pt x="157" y="179"/>
                    <a:pt x="150" y="191"/>
                  </a:cubicBezTo>
                  <a:lnTo>
                    <a:pt x="150" y="191"/>
                  </a:lnTo>
                  <a:lnTo>
                    <a:pt x="150" y="191"/>
                  </a:lnTo>
                  <a:cubicBezTo>
                    <a:pt x="142" y="204"/>
                    <a:pt x="139" y="216"/>
                    <a:pt x="139" y="230"/>
                  </a:cubicBezTo>
                  <a:cubicBezTo>
                    <a:pt x="139" y="244"/>
                    <a:pt x="142" y="256"/>
                    <a:pt x="150" y="269"/>
                  </a:cubicBezTo>
                  <a:cubicBezTo>
                    <a:pt x="157" y="281"/>
                    <a:pt x="166" y="290"/>
                    <a:pt x="178" y="297"/>
                  </a:cubicBezTo>
                  <a:close/>
                  <a:moveTo>
                    <a:pt x="761" y="460"/>
                  </a:moveTo>
                  <a:lnTo>
                    <a:pt x="761" y="460"/>
                  </a:lnTo>
                  <a:cubicBezTo>
                    <a:pt x="763" y="460"/>
                    <a:pt x="765" y="460"/>
                    <a:pt x="767" y="460"/>
                  </a:cubicBezTo>
                  <a:cubicBezTo>
                    <a:pt x="781" y="460"/>
                    <a:pt x="793" y="457"/>
                    <a:pt x="805" y="450"/>
                  </a:cubicBezTo>
                  <a:cubicBezTo>
                    <a:pt x="805" y="450"/>
                    <a:pt x="805" y="450"/>
                    <a:pt x="806" y="449"/>
                  </a:cubicBezTo>
                  <a:lnTo>
                    <a:pt x="1071" y="297"/>
                  </a:lnTo>
                  <a:lnTo>
                    <a:pt x="1071" y="297"/>
                  </a:lnTo>
                  <a:lnTo>
                    <a:pt x="1071" y="297"/>
                  </a:lnTo>
                  <a:cubicBezTo>
                    <a:pt x="1084" y="290"/>
                    <a:pt x="1093" y="281"/>
                    <a:pt x="1100" y="269"/>
                  </a:cubicBezTo>
                  <a:cubicBezTo>
                    <a:pt x="1107" y="256"/>
                    <a:pt x="1110" y="244"/>
                    <a:pt x="1110" y="230"/>
                  </a:cubicBezTo>
                  <a:cubicBezTo>
                    <a:pt x="1110" y="216"/>
                    <a:pt x="1107" y="204"/>
                    <a:pt x="1100" y="191"/>
                  </a:cubicBezTo>
                  <a:lnTo>
                    <a:pt x="1099" y="191"/>
                  </a:lnTo>
                  <a:lnTo>
                    <a:pt x="1099" y="191"/>
                  </a:lnTo>
                  <a:cubicBezTo>
                    <a:pt x="1092" y="179"/>
                    <a:pt x="1083" y="170"/>
                    <a:pt x="1071" y="163"/>
                  </a:cubicBezTo>
                  <a:cubicBezTo>
                    <a:pt x="1058" y="156"/>
                    <a:pt x="1046" y="152"/>
                    <a:pt x="1032" y="152"/>
                  </a:cubicBezTo>
                  <a:cubicBezTo>
                    <a:pt x="1017" y="152"/>
                    <a:pt x="1005" y="155"/>
                    <a:pt x="993" y="162"/>
                  </a:cubicBezTo>
                  <a:lnTo>
                    <a:pt x="844" y="248"/>
                  </a:lnTo>
                  <a:lnTo>
                    <a:pt x="844" y="78"/>
                  </a:lnTo>
                  <a:lnTo>
                    <a:pt x="844" y="78"/>
                  </a:lnTo>
                  <a:lnTo>
                    <a:pt x="844" y="78"/>
                  </a:lnTo>
                  <a:cubicBezTo>
                    <a:pt x="844" y="63"/>
                    <a:pt x="841" y="51"/>
                    <a:pt x="834" y="39"/>
                  </a:cubicBezTo>
                  <a:cubicBezTo>
                    <a:pt x="827" y="26"/>
                    <a:pt x="817" y="17"/>
                    <a:pt x="805" y="10"/>
                  </a:cubicBezTo>
                  <a:cubicBezTo>
                    <a:pt x="792" y="3"/>
                    <a:pt x="780" y="0"/>
                    <a:pt x="766" y="0"/>
                  </a:cubicBezTo>
                  <a:cubicBezTo>
                    <a:pt x="751" y="0"/>
                    <a:pt x="739" y="3"/>
                    <a:pt x="727" y="10"/>
                  </a:cubicBezTo>
                  <a:cubicBezTo>
                    <a:pt x="714" y="17"/>
                    <a:pt x="706" y="26"/>
                    <a:pt x="699" y="39"/>
                  </a:cubicBezTo>
                  <a:cubicBezTo>
                    <a:pt x="692" y="51"/>
                    <a:pt x="688" y="63"/>
                    <a:pt x="688" y="78"/>
                  </a:cubicBezTo>
                  <a:lnTo>
                    <a:pt x="688" y="382"/>
                  </a:lnTo>
                  <a:lnTo>
                    <a:pt x="688" y="382"/>
                  </a:lnTo>
                  <a:cubicBezTo>
                    <a:pt x="688" y="396"/>
                    <a:pt x="692" y="409"/>
                    <a:pt x="699" y="421"/>
                  </a:cubicBezTo>
                  <a:cubicBezTo>
                    <a:pt x="706" y="433"/>
                    <a:pt x="715" y="442"/>
                    <a:pt x="727" y="449"/>
                  </a:cubicBezTo>
                  <a:cubicBezTo>
                    <a:pt x="738" y="456"/>
                    <a:pt x="748" y="459"/>
                    <a:pt x="761" y="460"/>
                  </a:cubicBezTo>
                  <a:close/>
                  <a:moveTo>
                    <a:pt x="489" y="791"/>
                  </a:moveTo>
                  <a:lnTo>
                    <a:pt x="489" y="791"/>
                  </a:lnTo>
                  <a:cubicBezTo>
                    <a:pt x="487" y="791"/>
                    <a:pt x="485" y="791"/>
                    <a:pt x="483" y="791"/>
                  </a:cubicBezTo>
                  <a:cubicBezTo>
                    <a:pt x="469" y="791"/>
                    <a:pt x="456" y="794"/>
                    <a:pt x="444" y="801"/>
                  </a:cubicBezTo>
                  <a:lnTo>
                    <a:pt x="178" y="953"/>
                  </a:lnTo>
                  <a:lnTo>
                    <a:pt x="178" y="953"/>
                  </a:lnTo>
                  <a:cubicBezTo>
                    <a:pt x="167" y="960"/>
                    <a:pt x="159" y="969"/>
                    <a:pt x="153" y="980"/>
                  </a:cubicBezTo>
                  <a:cubicBezTo>
                    <a:pt x="145" y="992"/>
                    <a:pt x="142" y="1005"/>
                    <a:pt x="142" y="1019"/>
                  </a:cubicBezTo>
                  <a:cubicBezTo>
                    <a:pt x="142" y="1033"/>
                    <a:pt x="145" y="1046"/>
                    <a:pt x="153" y="1058"/>
                  </a:cubicBezTo>
                  <a:cubicBezTo>
                    <a:pt x="160" y="1070"/>
                    <a:pt x="168" y="1079"/>
                    <a:pt x="181" y="1087"/>
                  </a:cubicBezTo>
                  <a:cubicBezTo>
                    <a:pt x="193" y="1094"/>
                    <a:pt x="206" y="1097"/>
                    <a:pt x="220" y="1097"/>
                  </a:cubicBezTo>
                  <a:cubicBezTo>
                    <a:pt x="233" y="1097"/>
                    <a:pt x="245" y="1094"/>
                    <a:pt x="256" y="1088"/>
                  </a:cubicBezTo>
                  <a:lnTo>
                    <a:pt x="405" y="1003"/>
                  </a:lnTo>
                  <a:lnTo>
                    <a:pt x="405" y="1174"/>
                  </a:lnTo>
                  <a:lnTo>
                    <a:pt x="405" y="1174"/>
                  </a:lnTo>
                  <a:cubicBezTo>
                    <a:pt x="405" y="1188"/>
                    <a:pt x="408" y="1200"/>
                    <a:pt x="415" y="1213"/>
                  </a:cubicBezTo>
                  <a:cubicBezTo>
                    <a:pt x="422" y="1225"/>
                    <a:pt x="431" y="1234"/>
                    <a:pt x="444" y="1241"/>
                  </a:cubicBezTo>
                  <a:cubicBezTo>
                    <a:pt x="456" y="1248"/>
                    <a:pt x="468" y="1252"/>
                    <a:pt x="483" y="1252"/>
                  </a:cubicBezTo>
                  <a:cubicBezTo>
                    <a:pt x="497" y="1252"/>
                    <a:pt x="509" y="1248"/>
                    <a:pt x="522" y="1241"/>
                  </a:cubicBezTo>
                  <a:cubicBezTo>
                    <a:pt x="534" y="1234"/>
                    <a:pt x="542" y="1225"/>
                    <a:pt x="550" y="1213"/>
                  </a:cubicBezTo>
                  <a:cubicBezTo>
                    <a:pt x="557" y="1200"/>
                    <a:pt x="561" y="1188"/>
                    <a:pt x="561" y="1174"/>
                  </a:cubicBezTo>
                  <a:lnTo>
                    <a:pt x="561" y="868"/>
                  </a:lnTo>
                  <a:lnTo>
                    <a:pt x="561" y="868"/>
                  </a:lnTo>
                  <a:lnTo>
                    <a:pt x="561" y="868"/>
                  </a:lnTo>
                  <a:cubicBezTo>
                    <a:pt x="561" y="854"/>
                    <a:pt x="557" y="841"/>
                    <a:pt x="550" y="829"/>
                  </a:cubicBezTo>
                  <a:cubicBezTo>
                    <a:pt x="542" y="816"/>
                    <a:pt x="534" y="808"/>
                    <a:pt x="522" y="801"/>
                  </a:cubicBezTo>
                  <a:cubicBezTo>
                    <a:pt x="512" y="795"/>
                    <a:pt x="501" y="792"/>
                    <a:pt x="489" y="791"/>
                  </a:cubicBezTo>
                  <a:close/>
                  <a:moveTo>
                    <a:pt x="417" y="648"/>
                  </a:moveTo>
                  <a:lnTo>
                    <a:pt x="417" y="648"/>
                  </a:lnTo>
                  <a:cubicBezTo>
                    <a:pt x="419" y="641"/>
                    <a:pt x="420" y="635"/>
                    <a:pt x="420" y="627"/>
                  </a:cubicBezTo>
                  <a:cubicBezTo>
                    <a:pt x="420" y="626"/>
                    <a:pt x="420" y="625"/>
                    <a:pt x="420" y="623"/>
                  </a:cubicBezTo>
                  <a:lnTo>
                    <a:pt x="420" y="623"/>
                  </a:lnTo>
                  <a:lnTo>
                    <a:pt x="420" y="622"/>
                  </a:lnTo>
                  <a:cubicBezTo>
                    <a:pt x="420" y="616"/>
                    <a:pt x="419" y="610"/>
                    <a:pt x="417" y="605"/>
                  </a:cubicBezTo>
                  <a:lnTo>
                    <a:pt x="417" y="605"/>
                  </a:lnTo>
                  <a:cubicBezTo>
                    <a:pt x="416" y="598"/>
                    <a:pt x="413" y="592"/>
                    <a:pt x="410" y="586"/>
                  </a:cubicBezTo>
                  <a:cubicBezTo>
                    <a:pt x="403" y="574"/>
                    <a:pt x="394" y="565"/>
                    <a:pt x="382" y="558"/>
                  </a:cubicBezTo>
                  <a:lnTo>
                    <a:pt x="382" y="558"/>
                  </a:lnTo>
                  <a:lnTo>
                    <a:pt x="116" y="406"/>
                  </a:lnTo>
                  <a:lnTo>
                    <a:pt x="116" y="406"/>
                  </a:lnTo>
                  <a:cubicBezTo>
                    <a:pt x="105" y="399"/>
                    <a:pt x="93" y="397"/>
                    <a:pt x="80" y="397"/>
                  </a:cubicBezTo>
                  <a:cubicBezTo>
                    <a:pt x="66" y="397"/>
                    <a:pt x="53" y="400"/>
                    <a:pt x="41" y="407"/>
                  </a:cubicBezTo>
                  <a:cubicBezTo>
                    <a:pt x="28" y="414"/>
                    <a:pt x="20" y="423"/>
                    <a:pt x="13" y="436"/>
                  </a:cubicBezTo>
                  <a:cubicBezTo>
                    <a:pt x="5" y="448"/>
                    <a:pt x="2" y="460"/>
                    <a:pt x="2" y="475"/>
                  </a:cubicBezTo>
                  <a:cubicBezTo>
                    <a:pt x="2" y="489"/>
                    <a:pt x="5" y="501"/>
                    <a:pt x="13" y="514"/>
                  </a:cubicBezTo>
                  <a:cubicBezTo>
                    <a:pt x="19" y="525"/>
                    <a:pt x="27" y="533"/>
                    <a:pt x="38" y="540"/>
                  </a:cubicBezTo>
                  <a:lnTo>
                    <a:pt x="186" y="625"/>
                  </a:lnTo>
                  <a:lnTo>
                    <a:pt x="38" y="711"/>
                  </a:lnTo>
                  <a:lnTo>
                    <a:pt x="38" y="711"/>
                  </a:lnTo>
                  <a:cubicBezTo>
                    <a:pt x="26" y="718"/>
                    <a:pt x="17" y="727"/>
                    <a:pt x="10" y="739"/>
                  </a:cubicBezTo>
                  <a:cubicBezTo>
                    <a:pt x="3" y="751"/>
                    <a:pt x="0" y="764"/>
                    <a:pt x="0" y="778"/>
                  </a:cubicBezTo>
                  <a:cubicBezTo>
                    <a:pt x="0" y="792"/>
                    <a:pt x="3" y="804"/>
                    <a:pt x="10" y="817"/>
                  </a:cubicBezTo>
                  <a:cubicBezTo>
                    <a:pt x="17" y="829"/>
                    <a:pt x="25" y="838"/>
                    <a:pt x="38" y="845"/>
                  </a:cubicBezTo>
                  <a:cubicBezTo>
                    <a:pt x="50" y="852"/>
                    <a:pt x="62" y="856"/>
                    <a:pt x="77" y="856"/>
                  </a:cubicBezTo>
                  <a:cubicBezTo>
                    <a:pt x="91" y="856"/>
                    <a:pt x="104" y="852"/>
                    <a:pt x="116" y="845"/>
                  </a:cubicBezTo>
                  <a:lnTo>
                    <a:pt x="116" y="845"/>
                  </a:lnTo>
                  <a:lnTo>
                    <a:pt x="382" y="692"/>
                  </a:lnTo>
                  <a:lnTo>
                    <a:pt x="382" y="692"/>
                  </a:lnTo>
                  <a:cubicBezTo>
                    <a:pt x="394" y="685"/>
                    <a:pt x="402" y="677"/>
                    <a:pt x="410" y="664"/>
                  </a:cubicBezTo>
                  <a:cubicBezTo>
                    <a:pt x="412" y="659"/>
                    <a:pt x="415" y="654"/>
                    <a:pt x="417" y="64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22" name="Google Shape;1722;p107"/>
            <p:cNvSpPr/>
            <p:nvPr/>
          </p:nvSpPr>
          <p:spPr>
            <a:xfrm>
              <a:off x="4629150" y="936625"/>
              <a:ext cx="874713" cy="1046166"/>
            </a:xfrm>
            <a:custGeom>
              <a:avLst/>
              <a:gdLst/>
              <a:ahLst/>
              <a:cxnLst/>
              <a:rect l="l" t="t" r="r" b="b"/>
              <a:pathLst>
                <a:path w="2429" h="2904" extrusionOk="0">
                  <a:moveTo>
                    <a:pt x="2324" y="2866"/>
                  </a:moveTo>
                  <a:lnTo>
                    <a:pt x="2334" y="2869"/>
                  </a:lnTo>
                  <a:lnTo>
                    <a:pt x="2335" y="2869"/>
                  </a:lnTo>
                  <a:lnTo>
                    <a:pt x="2346" y="2872"/>
                  </a:lnTo>
                  <a:lnTo>
                    <a:pt x="2428" y="2903"/>
                  </a:lnTo>
                  <a:lnTo>
                    <a:pt x="2428" y="178"/>
                  </a:lnTo>
                  <a:lnTo>
                    <a:pt x="2428" y="178"/>
                  </a:lnTo>
                  <a:lnTo>
                    <a:pt x="2428" y="178"/>
                  </a:lnTo>
                  <a:cubicBezTo>
                    <a:pt x="2428" y="145"/>
                    <a:pt x="2421" y="117"/>
                    <a:pt x="2404" y="89"/>
                  </a:cubicBezTo>
                  <a:cubicBezTo>
                    <a:pt x="2388" y="60"/>
                    <a:pt x="2368" y="40"/>
                    <a:pt x="2339" y="24"/>
                  </a:cubicBezTo>
                  <a:cubicBezTo>
                    <a:pt x="2311" y="7"/>
                    <a:pt x="2283" y="0"/>
                    <a:pt x="2250" y="0"/>
                  </a:cubicBezTo>
                  <a:lnTo>
                    <a:pt x="2250" y="0"/>
                  </a:lnTo>
                  <a:lnTo>
                    <a:pt x="178" y="0"/>
                  </a:lnTo>
                  <a:lnTo>
                    <a:pt x="178" y="0"/>
                  </a:lnTo>
                  <a:lnTo>
                    <a:pt x="178" y="0"/>
                  </a:lnTo>
                  <a:cubicBezTo>
                    <a:pt x="145" y="0"/>
                    <a:pt x="117" y="7"/>
                    <a:pt x="89" y="24"/>
                  </a:cubicBezTo>
                  <a:cubicBezTo>
                    <a:pt x="60" y="40"/>
                    <a:pt x="40" y="60"/>
                    <a:pt x="24" y="89"/>
                  </a:cubicBezTo>
                  <a:cubicBezTo>
                    <a:pt x="7" y="117"/>
                    <a:pt x="0" y="145"/>
                    <a:pt x="0" y="178"/>
                  </a:cubicBezTo>
                  <a:lnTo>
                    <a:pt x="0" y="2903"/>
                  </a:lnTo>
                  <a:lnTo>
                    <a:pt x="83" y="2872"/>
                  </a:lnTo>
                  <a:lnTo>
                    <a:pt x="90" y="2870"/>
                  </a:lnTo>
                  <a:lnTo>
                    <a:pt x="95" y="2868"/>
                  </a:lnTo>
                  <a:lnTo>
                    <a:pt x="103" y="2866"/>
                  </a:lnTo>
                  <a:lnTo>
                    <a:pt x="108" y="2866"/>
                  </a:lnTo>
                  <a:lnTo>
                    <a:pt x="118" y="2865"/>
                  </a:lnTo>
                  <a:lnTo>
                    <a:pt x="118" y="178"/>
                  </a:lnTo>
                  <a:lnTo>
                    <a:pt x="118" y="178"/>
                  </a:lnTo>
                  <a:cubicBezTo>
                    <a:pt x="118" y="167"/>
                    <a:pt x="120" y="158"/>
                    <a:pt x="126" y="149"/>
                  </a:cubicBezTo>
                  <a:cubicBezTo>
                    <a:pt x="131" y="139"/>
                    <a:pt x="139" y="132"/>
                    <a:pt x="148" y="127"/>
                  </a:cubicBezTo>
                  <a:cubicBezTo>
                    <a:pt x="157" y="121"/>
                    <a:pt x="167" y="119"/>
                    <a:pt x="178" y="119"/>
                  </a:cubicBezTo>
                  <a:lnTo>
                    <a:pt x="178" y="119"/>
                  </a:lnTo>
                  <a:lnTo>
                    <a:pt x="2250" y="119"/>
                  </a:lnTo>
                  <a:lnTo>
                    <a:pt x="2250" y="119"/>
                  </a:lnTo>
                  <a:cubicBezTo>
                    <a:pt x="2261" y="119"/>
                    <a:pt x="2270" y="122"/>
                    <a:pt x="2279" y="127"/>
                  </a:cubicBezTo>
                  <a:cubicBezTo>
                    <a:pt x="2289" y="132"/>
                    <a:pt x="2296" y="139"/>
                    <a:pt x="2301" y="149"/>
                  </a:cubicBezTo>
                  <a:cubicBezTo>
                    <a:pt x="2307" y="158"/>
                    <a:pt x="2309" y="167"/>
                    <a:pt x="2309" y="178"/>
                  </a:cubicBezTo>
                  <a:lnTo>
                    <a:pt x="2309" y="2865"/>
                  </a:lnTo>
                  <a:lnTo>
                    <a:pt x="2324" y="2866"/>
                  </a:lnTo>
                </a:path>
              </a:pathLst>
            </a:cu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1723" name="Google Shape;1723;p107"/>
          <p:cNvSpPr txBox="1"/>
          <p:nvPr/>
        </p:nvSpPr>
        <p:spPr>
          <a:xfrm>
            <a:off x="1" y="1746868"/>
            <a:ext cx="91440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chemeClr val="lt1"/>
                </a:solidFill>
                <a:latin typeface="Arial Black"/>
                <a:ea typeface="Arial Black"/>
                <a:cs typeface="Arial Black"/>
                <a:sym typeface="Arial Black"/>
              </a:rPr>
              <a:t>THANK YOU</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Quote - SF Blue SKO">
  <p:cSld name="Quote - SF Blue SKO">
    <p:bg>
      <p:bgPr>
        <a:solidFill>
          <a:schemeClr val="accent1"/>
        </a:solidFill>
        <a:effectLst/>
      </p:bgPr>
    </p:bg>
    <p:spTree>
      <p:nvGrpSpPr>
        <p:cNvPr id="1" name="Shape 1724"/>
        <p:cNvGrpSpPr/>
        <p:nvPr/>
      </p:nvGrpSpPr>
      <p:grpSpPr>
        <a:xfrm>
          <a:off x="0" y="0"/>
          <a:ext cx="0" cy="0"/>
          <a:chOff x="0" y="0"/>
          <a:chExt cx="0" cy="0"/>
        </a:xfrm>
      </p:grpSpPr>
      <p:sp>
        <p:nvSpPr>
          <p:cNvPr id="1725" name="Google Shape;1725;p108"/>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26" name="Google Shape;1726;p108"/>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grpSp>
        <p:nvGrpSpPr>
          <p:cNvPr id="1727" name="Google Shape;1727;p108"/>
          <p:cNvGrpSpPr/>
          <p:nvPr/>
        </p:nvGrpSpPr>
        <p:grpSpPr>
          <a:xfrm>
            <a:off x="1" y="0"/>
            <a:ext cx="9142050" cy="5143575"/>
            <a:chOff x="0" y="0"/>
            <a:chExt cx="12189400" cy="6858100"/>
          </a:xfrm>
        </p:grpSpPr>
        <p:cxnSp>
          <p:nvCxnSpPr>
            <p:cNvPr id="1728" name="Google Shape;1728;p108"/>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29" name="Google Shape;1729;p108"/>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30" name="Google Shape;1730;p108"/>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31" name="Google Shape;1731;p108"/>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1732" name="Google Shape;1732;p108"/>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Quote - Frost SKO">
  <p:cSld name="Quote - Frost SKO">
    <p:bg>
      <p:bgPr>
        <a:solidFill>
          <a:schemeClr val="accent3"/>
        </a:solidFill>
        <a:effectLst/>
      </p:bgPr>
    </p:bg>
    <p:spTree>
      <p:nvGrpSpPr>
        <p:cNvPr id="1" name="Shape 1733"/>
        <p:cNvGrpSpPr/>
        <p:nvPr/>
      </p:nvGrpSpPr>
      <p:grpSpPr>
        <a:xfrm>
          <a:off x="0" y="0"/>
          <a:ext cx="0" cy="0"/>
          <a:chOff x="0" y="0"/>
          <a:chExt cx="0" cy="0"/>
        </a:xfrm>
      </p:grpSpPr>
      <p:sp>
        <p:nvSpPr>
          <p:cNvPr id="1734" name="Google Shape;1734;p109"/>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35" name="Google Shape;1735;p109"/>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grpSp>
        <p:nvGrpSpPr>
          <p:cNvPr id="1736" name="Google Shape;1736;p109"/>
          <p:cNvGrpSpPr/>
          <p:nvPr/>
        </p:nvGrpSpPr>
        <p:grpSpPr>
          <a:xfrm>
            <a:off x="1" y="0"/>
            <a:ext cx="9142050" cy="5143575"/>
            <a:chOff x="0" y="0"/>
            <a:chExt cx="12189400" cy="6858100"/>
          </a:xfrm>
        </p:grpSpPr>
        <p:cxnSp>
          <p:nvCxnSpPr>
            <p:cNvPr id="1737" name="Google Shape;1737;p109"/>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38" name="Google Shape;1738;p109"/>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39" name="Google Shape;1739;p109"/>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40" name="Google Shape;1740;p109"/>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1741" name="Google Shape;1741;p109"/>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0" name="Google Shape;140;p23"/>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sp>
        <p:nvSpPr>
          <p:cNvPr id="141" name="Google Shape;141;p23"/>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42" name="Google Shape;142;p23"/>
          <p:cNvGrpSpPr/>
          <p:nvPr/>
        </p:nvGrpSpPr>
        <p:grpSpPr>
          <a:xfrm>
            <a:off x="0" y="0"/>
            <a:ext cx="9142050" cy="5143575"/>
            <a:chOff x="0" y="0"/>
            <a:chExt cx="12189400" cy="6858100"/>
          </a:xfrm>
        </p:grpSpPr>
        <p:cxnSp>
          <p:nvCxnSpPr>
            <p:cNvPr id="143" name="Google Shape;143;p23"/>
            <p:cNvCxnSpPr/>
            <p:nvPr/>
          </p:nvCxnSpPr>
          <p:spPr>
            <a:xfrm>
              <a:off x="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44" name="Google Shape;144;p23"/>
            <p:cNvCxnSpPr/>
            <p:nvPr/>
          </p:nvCxnSpPr>
          <p:spPr>
            <a:xfrm>
              <a:off x="6096000" y="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45" name="Google Shape;145;p23"/>
            <p:cNvCxnSpPr/>
            <p:nvPr/>
          </p:nvCxnSpPr>
          <p:spPr>
            <a:xfrm>
              <a:off x="10680700" y="3435350"/>
              <a:ext cx="1508700" cy="0"/>
            </a:xfrm>
            <a:prstGeom prst="straightConnector1">
              <a:avLst/>
            </a:prstGeom>
            <a:noFill/>
            <a:ln w="28575" cap="flat" cmpd="sng">
              <a:solidFill>
                <a:schemeClr val="lt1">
                  <a:alpha val="74120"/>
                </a:schemeClr>
              </a:solidFill>
              <a:prstDash val="solid"/>
              <a:miter lim="800000"/>
              <a:headEnd type="none" w="sm" len="sm"/>
              <a:tailEnd type="none" w="sm" len="sm"/>
            </a:ln>
          </p:spPr>
        </p:cxnSp>
        <p:cxnSp>
          <p:nvCxnSpPr>
            <p:cNvPr id="146" name="Google Shape;146;p23"/>
            <p:cNvCxnSpPr/>
            <p:nvPr/>
          </p:nvCxnSpPr>
          <p:spPr>
            <a:xfrm>
              <a:off x="6096000" y="5346700"/>
              <a:ext cx="0" cy="1511400"/>
            </a:xfrm>
            <a:prstGeom prst="straightConnector1">
              <a:avLst/>
            </a:prstGeom>
            <a:noFill/>
            <a:ln w="28575" cap="flat" cmpd="sng">
              <a:solidFill>
                <a:schemeClr val="lt1">
                  <a:alpha val="74120"/>
                </a:schemeClr>
              </a:solidFill>
              <a:prstDash val="solid"/>
              <a:miter lim="800000"/>
              <a:headEnd type="none" w="sm" len="sm"/>
              <a:tailEnd type="none" w="sm" len="sm"/>
            </a:ln>
          </p:spPr>
        </p:cxnSp>
      </p:gr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Quote - Tangerine SKO">
  <p:cSld name="Quote - Tangerine SKO">
    <p:bg>
      <p:bgPr>
        <a:solidFill>
          <a:schemeClr val="accent4"/>
        </a:solidFill>
        <a:effectLst/>
      </p:bgPr>
    </p:bg>
    <p:spTree>
      <p:nvGrpSpPr>
        <p:cNvPr id="1" name="Shape 1742"/>
        <p:cNvGrpSpPr/>
        <p:nvPr/>
      </p:nvGrpSpPr>
      <p:grpSpPr>
        <a:xfrm>
          <a:off x="0" y="0"/>
          <a:ext cx="0" cy="0"/>
          <a:chOff x="0" y="0"/>
          <a:chExt cx="0" cy="0"/>
        </a:xfrm>
      </p:grpSpPr>
      <p:sp>
        <p:nvSpPr>
          <p:cNvPr id="1743" name="Google Shape;1743;p110"/>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44" name="Google Shape;1744;p110"/>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grpSp>
        <p:nvGrpSpPr>
          <p:cNvPr id="1745" name="Google Shape;1745;p110"/>
          <p:cNvGrpSpPr/>
          <p:nvPr/>
        </p:nvGrpSpPr>
        <p:grpSpPr>
          <a:xfrm>
            <a:off x="1" y="0"/>
            <a:ext cx="9142050" cy="5143575"/>
            <a:chOff x="0" y="0"/>
            <a:chExt cx="12189400" cy="6858100"/>
          </a:xfrm>
        </p:grpSpPr>
        <p:cxnSp>
          <p:nvCxnSpPr>
            <p:cNvPr id="1746" name="Google Shape;1746;p110"/>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47" name="Google Shape;1747;p110"/>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48" name="Google Shape;1748;p110"/>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49" name="Google Shape;1749;p110"/>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1750" name="Google Shape;1750;p110"/>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Quote - Violet SKO">
  <p:cSld name="Quote - Violet SKO">
    <p:bg>
      <p:bgPr>
        <a:solidFill>
          <a:schemeClr val="accent5"/>
        </a:solidFill>
        <a:effectLst/>
      </p:bgPr>
    </p:bg>
    <p:spTree>
      <p:nvGrpSpPr>
        <p:cNvPr id="1" name="Shape 1751"/>
        <p:cNvGrpSpPr/>
        <p:nvPr/>
      </p:nvGrpSpPr>
      <p:grpSpPr>
        <a:xfrm>
          <a:off x="0" y="0"/>
          <a:ext cx="0" cy="0"/>
          <a:chOff x="0" y="0"/>
          <a:chExt cx="0" cy="0"/>
        </a:xfrm>
      </p:grpSpPr>
      <p:sp>
        <p:nvSpPr>
          <p:cNvPr id="1752" name="Google Shape;1752;p111"/>
          <p:cNvSpPr txBox="1">
            <a:spLocks noGrp="1"/>
          </p:cNvSpPr>
          <p:nvPr>
            <p:ph type="body" idx="1"/>
          </p:nvPr>
        </p:nvSpPr>
        <p:spPr>
          <a:xfrm>
            <a:off x="1314450" y="1214438"/>
            <a:ext cx="6515100" cy="27147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53" name="Google Shape;1753;p111"/>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grpSp>
        <p:nvGrpSpPr>
          <p:cNvPr id="1754" name="Google Shape;1754;p111"/>
          <p:cNvGrpSpPr/>
          <p:nvPr/>
        </p:nvGrpSpPr>
        <p:grpSpPr>
          <a:xfrm>
            <a:off x="1" y="0"/>
            <a:ext cx="9142050" cy="5143575"/>
            <a:chOff x="0" y="0"/>
            <a:chExt cx="12189400" cy="6858100"/>
          </a:xfrm>
        </p:grpSpPr>
        <p:cxnSp>
          <p:nvCxnSpPr>
            <p:cNvPr id="1755" name="Google Shape;1755;p111"/>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56" name="Google Shape;1756;p111"/>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57" name="Google Shape;1757;p111"/>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58" name="Google Shape;1758;p111"/>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1759" name="Google Shape;1759;p111"/>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Quote - Punchy SKO">
  <p:cSld name="Quote - Punchy SKO">
    <p:bg>
      <p:bgPr>
        <a:solidFill>
          <a:schemeClr val="accent6"/>
        </a:solidFill>
        <a:effectLst/>
      </p:bgPr>
    </p:bg>
    <p:spTree>
      <p:nvGrpSpPr>
        <p:cNvPr id="1" name="Shape 1760"/>
        <p:cNvGrpSpPr/>
        <p:nvPr/>
      </p:nvGrpSpPr>
      <p:grpSpPr>
        <a:xfrm>
          <a:off x="0" y="0"/>
          <a:ext cx="0" cy="0"/>
          <a:chOff x="0" y="0"/>
          <a:chExt cx="0" cy="0"/>
        </a:xfrm>
      </p:grpSpPr>
      <p:sp>
        <p:nvSpPr>
          <p:cNvPr id="1761" name="Google Shape;1761;p112"/>
          <p:cNvSpPr txBox="1">
            <a:spLocks noGrp="1"/>
          </p:cNvSpPr>
          <p:nvPr>
            <p:ph type="body" idx="1"/>
          </p:nvPr>
        </p:nvSpPr>
        <p:spPr>
          <a:xfrm>
            <a:off x="1333500" y="1202532"/>
            <a:ext cx="6477000" cy="2738400"/>
          </a:xfrm>
          <a:prstGeom prst="rect">
            <a:avLst/>
          </a:prstGeom>
          <a:noFill/>
          <a:ln>
            <a:noFill/>
          </a:ln>
        </p:spPr>
        <p:txBody>
          <a:bodyPr spcFirstLastPara="1" wrap="square" lIns="91425" tIns="45700" rIns="91425" bIns="45700" anchor="ctr" anchorCtr="0">
            <a:noAutofit/>
          </a:bodyPr>
          <a:lstStyle>
            <a:lvl1pPr marL="457200" lvl="0" indent="-228600" algn="ctr" rtl="0">
              <a:lnSpc>
                <a:spcPct val="80000"/>
              </a:lnSpc>
              <a:spcBef>
                <a:spcPts val="750"/>
              </a:spcBef>
              <a:spcAft>
                <a:spcPts val="0"/>
              </a:spcAft>
              <a:buClr>
                <a:schemeClr val="lt1"/>
              </a:buClr>
              <a:buSzPts val="4000"/>
              <a:buNone/>
              <a:defRPr sz="4000" b="1" cap="none">
                <a:solidFill>
                  <a:schemeClr val="lt1"/>
                </a:solidFill>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62" name="Google Shape;1762;p112"/>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grpSp>
        <p:nvGrpSpPr>
          <p:cNvPr id="1763" name="Google Shape;1763;p112"/>
          <p:cNvGrpSpPr/>
          <p:nvPr/>
        </p:nvGrpSpPr>
        <p:grpSpPr>
          <a:xfrm>
            <a:off x="1" y="0"/>
            <a:ext cx="9142050" cy="5143575"/>
            <a:chOff x="0" y="0"/>
            <a:chExt cx="12189400" cy="6858100"/>
          </a:xfrm>
        </p:grpSpPr>
        <p:cxnSp>
          <p:nvCxnSpPr>
            <p:cNvPr id="1764" name="Google Shape;1764;p112"/>
            <p:cNvCxnSpPr/>
            <p:nvPr/>
          </p:nvCxnSpPr>
          <p:spPr>
            <a:xfrm>
              <a:off x="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65" name="Google Shape;1765;p112"/>
            <p:cNvCxnSpPr/>
            <p:nvPr/>
          </p:nvCxnSpPr>
          <p:spPr>
            <a:xfrm>
              <a:off x="6096000" y="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66" name="Google Shape;1766;p112"/>
            <p:cNvCxnSpPr/>
            <p:nvPr/>
          </p:nvCxnSpPr>
          <p:spPr>
            <a:xfrm>
              <a:off x="10680700" y="3435350"/>
              <a:ext cx="1508700" cy="0"/>
            </a:xfrm>
            <a:prstGeom prst="straightConnector1">
              <a:avLst/>
            </a:prstGeom>
            <a:noFill/>
            <a:ln w="28575" cap="flat" cmpd="sng">
              <a:solidFill>
                <a:schemeClr val="lt1">
                  <a:alpha val="74900"/>
                </a:schemeClr>
              </a:solidFill>
              <a:prstDash val="solid"/>
              <a:miter lim="800000"/>
              <a:headEnd type="none" w="sm" len="sm"/>
              <a:tailEnd type="none" w="sm" len="sm"/>
            </a:ln>
          </p:spPr>
        </p:cxnSp>
        <p:cxnSp>
          <p:nvCxnSpPr>
            <p:cNvPr id="1767" name="Google Shape;1767;p112"/>
            <p:cNvCxnSpPr/>
            <p:nvPr/>
          </p:nvCxnSpPr>
          <p:spPr>
            <a:xfrm>
              <a:off x="6096000" y="5346700"/>
              <a:ext cx="0" cy="1511400"/>
            </a:xfrm>
            <a:prstGeom prst="straightConnector1">
              <a:avLst/>
            </a:prstGeom>
            <a:noFill/>
            <a:ln w="28575" cap="flat" cmpd="sng">
              <a:solidFill>
                <a:schemeClr val="lt1">
                  <a:alpha val="74900"/>
                </a:schemeClr>
              </a:solidFill>
              <a:prstDash val="solid"/>
              <a:miter lim="800000"/>
              <a:headEnd type="none" w="sm" len="sm"/>
              <a:tailEnd type="none" w="sm" len="sm"/>
            </a:ln>
          </p:spPr>
        </p:cxnSp>
      </p:grpSp>
      <p:sp>
        <p:nvSpPr>
          <p:cNvPr id="1768" name="Google Shape;1768;p112"/>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69"/>
        <p:cNvGrpSpPr/>
        <p:nvPr/>
      </p:nvGrpSpPr>
      <p:grpSpPr>
        <a:xfrm>
          <a:off x="0" y="0"/>
          <a:ext cx="0" cy="0"/>
          <a:chOff x="0" y="0"/>
          <a:chExt cx="0" cy="0"/>
        </a:xfrm>
      </p:grpSpPr>
      <p:sp>
        <p:nvSpPr>
          <p:cNvPr id="1770" name="Google Shape;1770;p113"/>
          <p:cNvSpPr/>
          <p:nvPr/>
        </p:nvSpPr>
        <p:spPr>
          <a:xfrm>
            <a:off x="4115379" y="3041251"/>
            <a:ext cx="139574" cy="113509"/>
          </a:xfrm>
          <a:custGeom>
            <a:avLst/>
            <a:gdLst/>
            <a:ahLst/>
            <a:cxnLst/>
            <a:rect l="l" t="t" r="r" b="b"/>
            <a:pathLst>
              <a:path w="940" h="764" extrusionOk="0">
                <a:moveTo>
                  <a:pt x="296" y="764"/>
                </a:moveTo>
                <a:cubicBezTo>
                  <a:pt x="650" y="764"/>
                  <a:pt x="844" y="470"/>
                  <a:pt x="844" y="215"/>
                </a:cubicBezTo>
                <a:cubicBezTo>
                  <a:pt x="844" y="207"/>
                  <a:pt x="844" y="199"/>
                  <a:pt x="844" y="190"/>
                </a:cubicBezTo>
                <a:cubicBezTo>
                  <a:pt x="881" y="163"/>
                  <a:pt x="914" y="129"/>
                  <a:pt x="940" y="91"/>
                </a:cubicBezTo>
                <a:cubicBezTo>
                  <a:pt x="905" y="106"/>
                  <a:pt x="868" y="116"/>
                  <a:pt x="829" y="121"/>
                </a:cubicBezTo>
                <a:cubicBezTo>
                  <a:pt x="869" y="97"/>
                  <a:pt x="900" y="59"/>
                  <a:pt x="914" y="14"/>
                </a:cubicBezTo>
                <a:cubicBezTo>
                  <a:pt x="877" y="36"/>
                  <a:pt x="835" y="52"/>
                  <a:pt x="791" y="61"/>
                </a:cubicBezTo>
                <a:cubicBezTo>
                  <a:pt x="756" y="24"/>
                  <a:pt x="706" y="0"/>
                  <a:pt x="651" y="0"/>
                </a:cubicBezTo>
                <a:cubicBezTo>
                  <a:pt x="544" y="0"/>
                  <a:pt x="458" y="86"/>
                  <a:pt x="458" y="193"/>
                </a:cubicBezTo>
                <a:cubicBezTo>
                  <a:pt x="458" y="208"/>
                  <a:pt x="460" y="223"/>
                  <a:pt x="463" y="237"/>
                </a:cubicBezTo>
                <a:cubicBezTo>
                  <a:pt x="303" y="229"/>
                  <a:pt x="160" y="152"/>
                  <a:pt x="65" y="35"/>
                </a:cubicBezTo>
                <a:cubicBezTo>
                  <a:pt x="49" y="64"/>
                  <a:pt x="39" y="97"/>
                  <a:pt x="39" y="132"/>
                </a:cubicBezTo>
                <a:cubicBezTo>
                  <a:pt x="39" y="199"/>
                  <a:pt x="73" y="258"/>
                  <a:pt x="125" y="293"/>
                </a:cubicBezTo>
                <a:cubicBezTo>
                  <a:pt x="93" y="292"/>
                  <a:pt x="64" y="283"/>
                  <a:pt x="38" y="269"/>
                </a:cubicBezTo>
                <a:cubicBezTo>
                  <a:pt x="38" y="270"/>
                  <a:pt x="38" y="270"/>
                  <a:pt x="38" y="271"/>
                </a:cubicBezTo>
                <a:cubicBezTo>
                  <a:pt x="38" y="365"/>
                  <a:pt x="104" y="443"/>
                  <a:pt x="192" y="460"/>
                </a:cubicBezTo>
                <a:cubicBezTo>
                  <a:pt x="176" y="465"/>
                  <a:pt x="159" y="467"/>
                  <a:pt x="142" y="467"/>
                </a:cubicBezTo>
                <a:cubicBezTo>
                  <a:pt x="129" y="467"/>
                  <a:pt x="117" y="466"/>
                  <a:pt x="105" y="464"/>
                </a:cubicBezTo>
                <a:cubicBezTo>
                  <a:pt x="130" y="540"/>
                  <a:pt x="201" y="596"/>
                  <a:pt x="285" y="597"/>
                </a:cubicBezTo>
                <a:cubicBezTo>
                  <a:pt x="219" y="649"/>
                  <a:pt x="136" y="680"/>
                  <a:pt x="46" y="680"/>
                </a:cubicBezTo>
                <a:cubicBezTo>
                  <a:pt x="30" y="680"/>
                  <a:pt x="15" y="679"/>
                  <a:pt x="0" y="677"/>
                </a:cubicBezTo>
                <a:cubicBezTo>
                  <a:pt x="85" y="732"/>
                  <a:pt x="187" y="764"/>
                  <a:pt x="296" y="764"/>
                </a:cubicBezTo>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71" name="Google Shape;1771;p113"/>
          <p:cNvSpPr/>
          <p:nvPr/>
        </p:nvSpPr>
        <p:spPr>
          <a:xfrm>
            <a:off x="4365370" y="3032917"/>
            <a:ext cx="29138" cy="121174"/>
          </a:xfrm>
          <a:custGeom>
            <a:avLst/>
            <a:gdLst/>
            <a:ahLst/>
            <a:cxnLst/>
            <a:rect l="l" t="t" r="r" b="b"/>
            <a:pathLst>
              <a:path w="235" h="978" extrusionOk="0">
                <a:moveTo>
                  <a:pt x="16" y="325"/>
                </a:moveTo>
                <a:cubicBezTo>
                  <a:pt x="219" y="325"/>
                  <a:pt x="219" y="325"/>
                  <a:pt x="219" y="325"/>
                </a:cubicBezTo>
                <a:cubicBezTo>
                  <a:pt x="219" y="978"/>
                  <a:pt x="219" y="978"/>
                  <a:pt x="219" y="978"/>
                </a:cubicBezTo>
                <a:cubicBezTo>
                  <a:pt x="16" y="978"/>
                  <a:pt x="16" y="978"/>
                  <a:pt x="16" y="978"/>
                </a:cubicBezTo>
                <a:lnTo>
                  <a:pt x="16" y="325"/>
                </a:lnTo>
                <a:close/>
                <a:moveTo>
                  <a:pt x="118" y="0"/>
                </a:moveTo>
                <a:cubicBezTo>
                  <a:pt x="183" y="0"/>
                  <a:pt x="235" y="53"/>
                  <a:pt x="235" y="118"/>
                </a:cubicBezTo>
                <a:cubicBezTo>
                  <a:pt x="235" y="183"/>
                  <a:pt x="183" y="236"/>
                  <a:pt x="118" y="236"/>
                </a:cubicBezTo>
                <a:cubicBezTo>
                  <a:pt x="52" y="236"/>
                  <a:pt x="0" y="183"/>
                  <a:pt x="0" y="118"/>
                </a:cubicBezTo>
                <a:cubicBezTo>
                  <a:pt x="0" y="53"/>
                  <a:pt x="52" y="0"/>
                  <a:pt x="118" y="0"/>
                </a:cubicBezTo>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72" name="Google Shape;1772;p113"/>
          <p:cNvSpPr/>
          <p:nvPr/>
        </p:nvSpPr>
        <p:spPr>
          <a:xfrm>
            <a:off x="4408308" y="3071230"/>
            <a:ext cx="78380" cy="82862"/>
          </a:xfrm>
          <a:custGeom>
            <a:avLst/>
            <a:gdLst/>
            <a:ahLst/>
            <a:cxnLst/>
            <a:rect l="l" t="t" r="r" b="b"/>
            <a:pathLst>
              <a:path w="633" h="669" extrusionOk="0">
                <a:moveTo>
                  <a:pt x="0" y="16"/>
                </a:moveTo>
                <a:cubicBezTo>
                  <a:pt x="194" y="16"/>
                  <a:pt x="194" y="16"/>
                  <a:pt x="194" y="16"/>
                </a:cubicBezTo>
                <a:cubicBezTo>
                  <a:pt x="194" y="105"/>
                  <a:pt x="194" y="105"/>
                  <a:pt x="194" y="105"/>
                </a:cubicBezTo>
                <a:cubicBezTo>
                  <a:pt x="197" y="105"/>
                  <a:pt x="197" y="105"/>
                  <a:pt x="197" y="105"/>
                </a:cubicBezTo>
                <a:cubicBezTo>
                  <a:pt x="224" y="54"/>
                  <a:pt x="291" y="0"/>
                  <a:pt x="389" y="0"/>
                </a:cubicBezTo>
                <a:cubicBezTo>
                  <a:pt x="595" y="0"/>
                  <a:pt x="633" y="135"/>
                  <a:pt x="633" y="311"/>
                </a:cubicBezTo>
                <a:cubicBezTo>
                  <a:pt x="633" y="669"/>
                  <a:pt x="633" y="669"/>
                  <a:pt x="633" y="669"/>
                </a:cubicBezTo>
                <a:cubicBezTo>
                  <a:pt x="430" y="669"/>
                  <a:pt x="430" y="669"/>
                  <a:pt x="430" y="669"/>
                </a:cubicBezTo>
                <a:cubicBezTo>
                  <a:pt x="430" y="352"/>
                  <a:pt x="430" y="352"/>
                  <a:pt x="430" y="352"/>
                </a:cubicBezTo>
                <a:cubicBezTo>
                  <a:pt x="430" y="276"/>
                  <a:pt x="429" y="178"/>
                  <a:pt x="324" y="178"/>
                </a:cubicBezTo>
                <a:cubicBezTo>
                  <a:pt x="219" y="178"/>
                  <a:pt x="203" y="261"/>
                  <a:pt x="203" y="346"/>
                </a:cubicBezTo>
                <a:cubicBezTo>
                  <a:pt x="203" y="669"/>
                  <a:pt x="203" y="669"/>
                  <a:pt x="203" y="669"/>
                </a:cubicBezTo>
                <a:cubicBezTo>
                  <a:pt x="0" y="669"/>
                  <a:pt x="0" y="669"/>
                  <a:pt x="0" y="669"/>
                </a:cubicBezTo>
                <a:lnTo>
                  <a:pt x="0" y="16"/>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73" name="Google Shape;1773;p113"/>
          <p:cNvSpPr/>
          <p:nvPr/>
        </p:nvSpPr>
        <p:spPr>
          <a:xfrm>
            <a:off x="4595706" y="3058354"/>
            <a:ext cx="128560" cy="90081"/>
          </a:xfrm>
          <a:custGeom>
            <a:avLst/>
            <a:gdLst/>
            <a:ahLst/>
            <a:cxnLst/>
            <a:rect l="l" t="t" r="r" b="b"/>
            <a:pathLst>
              <a:path w="486" h="340" extrusionOk="0">
                <a:moveTo>
                  <a:pt x="476" y="53"/>
                </a:moveTo>
                <a:cubicBezTo>
                  <a:pt x="470" y="32"/>
                  <a:pt x="454" y="16"/>
                  <a:pt x="433" y="10"/>
                </a:cubicBezTo>
                <a:cubicBezTo>
                  <a:pt x="395" y="0"/>
                  <a:pt x="243" y="0"/>
                  <a:pt x="243" y="0"/>
                </a:cubicBezTo>
                <a:cubicBezTo>
                  <a:pt x="243" y="0"/>
                  <a:pt x="91" y="0"/>
                  <a:pt x="53" y="10"/>
                </a:cubicBezTo>
                <a:cubicBezTo>
                  <a:pt x="32" y="16"/>
                  <a:pt x="16" y="32"/>
                  <a:pt x="10" y="53"/>
                </a:cubicBezTo>
                <a:cubicBezTo>
                  <a:pt x="0" y="91"/>
                  <a:pt x="0" y="170"/>
                  <a:pt x="0" y="170"/>
                </a:cubicBezTo>
                <a:cubicBezTo>
                  <a:pt x="0" y="170"/>
                  <a:pt x="0" y="249"/>
                  <a:pt x="10" y="287"/>
                </a:cubicBezTo>
                <a:cubicBezTo>
                  <a:pt x="16" y="308"/>
                  <a:pt x="32" y="324"/>
                  <a:pt x="53" y="330"/>
                </a:cubicBezTo>
                <a:cubicBezTo>
                  <a:pt x="91" y="340"/>
                  <a:pt x="243" y="340"/>
                  <a:pt x="243" y="340"/>
                </a:cubicBezTo>
                <a:cubicBezTo>
                  <a:pt x="243" y="340"/>
                  <a:pt x="395" y="340"/>
                  <a:pt x="433" y="330"/>
                </a:cubicBezTo>
                <a:cubicBezTo>
                  <a:pt x="454" y="324"/>
                  <a:pt x="470" y="308"/>
                  <a:pt x="476" y="287"/>
                </a:cubicBezTo>
                <a:cubicBezTo>
                  <a:pt x="486" y="249"/>
                  <a:pt x="486" y="170"/>
                  <a:pt x="486" y="170"/>
                </a:cubicBezTo>
                <a:cubicBezTo>
                  <a:pt x="486" y="170"/>
                  <a:pt x="486" y="91"/>
                  <a:pt x="476" y="53"/>
                </a:cubicBezTo>
                <a:close/>
                <a:moveTo>
                  <a:pt x="194" y="243"/>
                </a:moveTo>
                <a:cubicBezTo>
                  <a:pt x="194" y="97"/>
                  <a:pt x="194" y="97"/>
                  <a:pt x="194" y="97"/>
                </a:cubicBezTo>
                <a:cubicBezTo>
                  <a:pt x="321" y="170"/>
                  <a:pt x="321" y="170"/>
                  <a:pt x="321" y="170"/>
                </a:cubicBezTo>
                <a:lnTo>
                  <a:pt x="194" y="243"/>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74" name="Google Shape;1774;p113"/>
          <p:cNvSpPr/>
          <p:nvPr/>
        </p:nvSpPr>
        <p:spPr>
          <a:xfrm>
            <a:off x="4836821" y="3039650"/>
            <a:ext cx="107633" cy="107704"/>
          </a:xfrm>
          <a:custGeom>
            <a:avLst/>
            <a:gdLst/>
            <a:ahLst/>
            <a:cxnLst/>
            <a:rect l="l" t="t" r="r" b="b"/>
            <a:pathLst>
              <a:path w="4096" h="4096" extrusionOk="0">
                <a:moveTo>
                  <a:pt x="3870" y="0"/>
                </a:moveTo>
                <a:cubicBezTo>
                  <a:pt x="226" y="0"/>
                  <a:pt x="226" y="0"/>
                  <a:pt x="226" y="0"/>
                </a:cubicBezTo>
                <a:cubicBezTo>
                  <a:pt x="101" y="0"/>
                  <a:pt x="0" y="101"/>
                  <a:pt x="0" y="226"/>
                </a:cubicBezTo>
                <a:cubicBezTo>
                  <a:pt x="0" y="3870"/>
                  <a:pt x="0" y="3870"/>
                  <a:pt x="0" y="3870"/>
                </a:cubicBezTo>
                <a:cubicBezTo>
                  <a:pt x="0" y="3995"/>
                  <a:pt x="101" y="4096"/>
                  <a:pt x="226" y="4096"/>
                </a:cubicBezTo>
                <a:cubicBezTo>
                  <a:pt x="2188" y="4096"/>
                  <a:pt x="2188" y="4096"/>
                  <a:pt x="2188" y="4096"/>
                </a:cubicBezTo>
                <a:cubicBezTo>
                  <a:pt x="2188" y="2512"/>
                  <a:pt x="2188" y="2512"/>
                  <a:pt x="2188" y="2512"/>
                </a:cubicBezTo>
                <a:cubicBezTo>
                  <a:pt x="1656" y="2512"/>
                  <a:pt x="1656" y="2512"/>
                  <a:pt x="1656" y="2512"/>
                </a:cubicBezTo>
                <a:cubicBezTo>
                  <a:pt x="1656" y="1892"/>
                  <a:pt x="1656" y="1892"/>
                  <a:pt x="1656" y="1892"/>
                </a:cubicBezTo>
                <a:cubicBezTo>
                  <a:pt x="2188" y="1892"/>
                  <a:pt x="2188" y="1892"/>
                  <a:pt x="2188" y="1892"/>
                </a:cubicBezTo>
                <a:cubicBezTo>
                  <a:pt x="2188" y="1436"/>
                  <a:pt x="2188" y="1436"/>
                  <a:pt x="2188" y="1436"/>
                </a:cubicBezTo>
                <a:cubicBezTo>
                  <a:pt x="2188" y="907"/>
                  <a:pt x="2511" y="619"/>
                  <a:pt x="2983" y="619"/>
                </a:cubicBezTo>
                <a:cubicBezTo>
                  <a:pt x="3209" y="619"/>
                  <a:pt x="3403" y="636"/>
                  <a:pt x="3460" y="643"/>
                </a:cubicBezTo>
                <a:cubicBezTo>
                  <a:pt x="3460" y="1196"/>
                  <a:pt x="3460" y="1196"/>
                  <a:pt x="3460" y="1196"/>
                </a:cubicBezTo>
                <a:cubicBezTo>
                  <a:pt x="3134" y="1196"/>
                  <a:pt x="3134" y="1196"/>
                  <a:pt x="3134" y="1196"/>
                </a:cubicBezTo>
                <a:cubicBezTo>
                  <a:pt x="2877" y="1196"/>
                  <a:pt x="2828" y="1318"/>
                  <a:pt x="2828" y="1497"/>
                </a:cubicBezTo>
                <a:cubicBezTo>
                  <a:pt x="2828" y="1892"/>
                  <a:pt x="2828" y="1892"/>
                  <a:pt x="2828" y="1892"/>
                </a:cubicBezTo>
                <a:cubicBezTo>
                  <a:pt x="3442" y="1892"/>
                  <a:pt x="3442" y="1892"/>
                  <a:pt x="3442" y="1892"/>
                </a:cubicBezTo>
                <a:cubicBezTo>
                  <a:pt x="3362" y="2512"/>
                  <a:pt x="3362" y="2512"/>
                  <a:pt x="3362" y="2512"/>
                </a:cubicBezTo>
                <a:cubicBezTo>
                  <a:pt x="2828" y="2512"/>
                  <a:pt x="2828" y="2512"/>
                  <a:pt x="2828" y="2512"/>
                </a:cubicBezTo>
                <a:cubicBezTo>
                  <a:pt x="2828" y="4096"/>
                  <a:pt x="2828" y="4096"/>
                  <a:pt x="2828" y="4096"/>
                </a:cubicBezTo>
                <a:cubicBezTo>
                  <a:pt x="3870" y="4096"/>
                  <a:pt x="3870" y="4096"/>
                  <a:pt x="3870" y="4096"/>
                </a:cubicBezTo>
                <a:cubicBezTo>
                  <a:pt x="3995" y="4096"/>
                  <a:pt x="4096" y="3995"/>
                  <a:pt x="4096" y="3870"/>
                </a:cubicBezTo>
                <a:cubicBezTo>
                  <a:pt x="4096" y="226"/>
                  <a:pt x="4096" y="226"/>
                  <a:pt x="4096" y="226"/>
                </a:cubicBezTo>
                <a:cubicBezTo>
                  <a:pt x="4096" y="101"/>
                  <a:pt x="3995" y="0"/>
                  <a:pt x="387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75" name="Google Shape;1775;p113"/>
          <p:cNvSpPr/>
          <p:nvPr/>
        </p:nvSpPr>
        <p:spPr>
          <a:xfrm rot="-5400000">
            <a:off x="5962840" y="1958195"/>
            <a:ext cx="2338578" cy="4032033"/>
          </a:xfrm>
          <a:custGeom>
            <a:avLst/>
            <a:gdLst/>
            <a:ahLst/>
            <a:cxnLst/>
            <a:rect l="l" t="t" r="r" b="b"/>
            <a:pathLst>
              <a:path w="3352800" h="5780692" extrusionOk="0">
                <a:moveTo>
                  <a:pt x="3352800" y="5780692"/>
                </a:moveTo>
                <a:lnTo>
                  <a:pt x="0" y="5780692"/>
                </a:lnTo>
                <a:lnTo>
                  <a:pt x="0" y="0"/>
                </a:lnTo>
                <a:close/>
              </a:path>
            </a:pathLst>
          </a:custGeom>
          <a:solidFill>
            <a:srgbClr val="66757A">
              <a:alpha val="471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chemeClr val="dk1"/>
              </a:solidFill>
              <a:latin typeface="Arial"/>
              <a:ea typeface="Arial"/>
              <a:cs typeface="Arial"/>
              <a:sym typeface="Arial"/>
            </a:endParaRPr>
          </a:p>
        </p:txBody>
      </p:sp>
      <p:sp>
        <p:nvSpPr>
          <p:cNvPr id="1776" name="Google Shape;1776;p113"/>
          <p:cNvSpPr/>
          <p:nvPr/>
        </p:nvSpPr>
        <p:spPr>
          <a:xfrm>
            <a:off x="477012" y="4868510"/>
            <a:ext cx="2053800" cy="18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2"/>
                </a:solidFill>
                <a:latin typeface="Arial"/>
                <a:ea typeface="Arial"/>
                <a:cs typeface="Arial"/>
                <a:sym typeface="Arial"/>
              </a:rPr>
              <a:t>© 2019 Snowflake Computing Inc. All Rights Reserved</a:t>
            </a:r>
            <a:endParaRPr sz="600" b="0" i="0" u="none" strike="noStrike" cap="none">
              <a:solidFill>
                <a:schemeClr val="lt2"/>
              </a:solidFill>
              <a:latin typeface="Arial"/>
              <a:ea typeface="Arial"/>
              <a:cs typeface="Arial"/>
              <a:sym typeface="Arial"/>
            </a:endParaRPr>
          </a:p>
        </p:txBody>
      </p:sp>
      <p:sp>
        <p:nvSpPr>
          <p:cNvPr id="1777" name="Google Shape;1777;p113"/>
          <p:cNvSpPr/>
          <p:nvPr/>
        </p:nvSpPr>
        <p:spPr>
          <a:xfrm>
            <a:off x="2787459" y="1811866"/>
            <a:ext cx="3178576" cy="726948"/>
          </a:xfrm>
          <a:custGeom>
            <a:avLst/>
            <a:gdLst/>
            <a:ahLst/>
            <a:cxnLst/>
            <a:rect l="l" t="t" r="r" b="b"/>
            <a:pathLst>
              <a:path w="10771" h="2451" extrusionOk="0">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One Column Layout">
  <p:cSld name="One Column Layout">
    <p:spTree>
      <p:nvGrpSpPr>
        <p:cNvPr id="1" name="Shape 1778"/>
        <p:cNvGrpSpPr/>
        <p:nvPr/>
      </p:nvGrpSpPr>
      <p:grpSpPr>
        <a:xfrm>
          <a:off x="0" y="0"/>
          <a:ext cx="0" cy="0"/>
          <a:chOff x="0" y="0"/>
          <a:chExt cx="0" cy="0"/>
        </a:xfrm>
      </p:grpSpPr>
      <p:sp>
        <p:nvSpPr>
          <p:cNvPr id="1779" name="Google Shape;1779;p114"/>
          <p:cNvSpPr txBox="1">
            <a:spLocks noGrp="1"/>
          </p:cNvSpPr>
          <p:nvPr>
            <p:ph type="body" idx="1"/>
          </p:nvPr>
        </p:nvSpPr>
        <p:spPr>
          <a:xfrm>
            <a:off x="285750" y="994410"/>
            <a:ext cx="8572500" cy="3707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800"/>
              <a:buNone/>
              <a:defRPr sz="1800"/>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80" name="Google Shape;1780;p114"/>
          <p:cNvSpPr txBox="1">
            <a:spLocks noGrp="1"/>
          </p:cNvSpPr>
          <p:nvPr>
            <p:ph type="body" idx="2"/>
          </p:nvPr>
        </p:nvSpPr>
        <p:spPr>
          <a:xfrm>
            <a:off x="285750"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81" name="Google Shape;1781;p114"/>
          <p:cNvSpPr txBox="1">
            <a:spLocks noGrp="1"/>
          </p:cNvSpPr>
          <p:nvPr>
            <p:ph type="sldNum" idx="12"/>
          </p:nvPr>
        </p:nvSpPr>
        <p:spPr>
          <a:xfrm>
            <a:off x="8519532" y="4847553"/>
            <a:ext cx="395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82" name="Google Shape;1782;p114"/>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83" name="Google Shape;1783;p114"/>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784"/>
        <p:cNvGrpSpPr/>
        <p:nvPr/>
      </p:nvGrpSpPr>
      <p:grpSpPr>
        <a:xfrm>
          <a:off x="0" y="0"/>
          <a:ext cx="0" cy="0"/>
          <a:chOff x="0" y="0"/>
          <a:chExt cx="0" cy="0"/>
        </a:xfrm>
      </p:grpSpPr>
      <p:sp>
        <p:nvSpPr>
          <p:cNvPr id="1785" name="Google Shape;1785;p115"/>
          <p:cNvSpPr txBox="1">
            <a:spLocks noGrp="1"/>
          </p:cNvSpPr>
          <p:nvPr>
            <p:ph type="body" idx="1"/>
          </p:nvPr>
        </p:nvSpPr>
        <p:spPr>
          <a:xfrm>
            <a:off x="288036" y="384572"/>
            <a:ext cx="8572500" cy="541800"/>
          </a:xfrm>
          <a:prstGeom prst="rect">
            <a:avLst/>
          </a:prstGeom>
          <a:noFill/>
          <a:ln>
            <a:noFill/>
          </a:ln>
        </p:spPr>
        <p:txBody>
          <a:bodyPr spcFirstLastPara="1" wrap="square" lIns="91425" tIns="45700" rIns="91425" bIns="45700" anchor="b" anchorCtr="0">
            <a:noAutofit/>
          </a:bodyPr>
          <a:lstStyle>
            <a:lvl1pPr marL="457200" lvl="0" indent="-228600" algn="ctr"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786" name="Google Shape;1786;p115"/>
          <p:cNvSpPr txBox="1">
            <a:spLocks noGrp="1"/>
          </p:cNvSpPr>
          <p:nvPr>
            <p:ph type="sldNum" idx="12"/>
          </p:nvPr>
        </p:nvSpPr>
        <p:spPr>
          <a:xfrm>
            <a:off x="8474698" y="4847553"/>
            <a:ext cx="440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87" name="Google Shape;1787;p115"/>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88" name="Google Shape;1788;p115"/>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plit Layout">
  <p:cSld name="Split Layout">
    <p:spTree>
      <p:nvGrpSpPr>
        <p:cNvPr id="1" name="Shape 1789"/>
        <p:cNvGrpSpPr/>
        <p:nvPr/>
      </p:nvGrpSpPr>
      <p:grpSpPr>
        <a:xfrm>
          <a:off x="0" y="0"/>
          <a:ext cx="0" cy="0"/>
          <a:chOff x="0" y="0"/>
          <a:chExt cx="0" cy="0"/>
        </a:xfrm>
      </p:grpSpPr>
      <p:sp>
        <p:nvSpPr>
          <p:cNvPr id="1790" name="Google Shape;1790;p116"/>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91" name="Google Shape;1791;p116"/>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792" name="Google Shape;1792;p116"/>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93" name="Google Shape;1793;p116"/>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94" name="Google Shape;1794;p116"/>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795" name="Google Shape;1795;p116"/>
          <p:cNvSpPr/>
          <p:nvPr/>
        </p:nvSpPr>
        <p:spPr>
          <a:xfrm>
            <a:off x="4572000" y="0"/>
            <a:ext cx="4572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96" name="Google Shape;1796;p116"/>
          <p:cNvSpPr/>
          <p:nvPr/>
        </p:nvSpPr>
        <p:spPr>
          <a:xfrm>
            <a:off x="6024563" y="257175"/>
            <a:ext cx="1488103" cy="159186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797" name="Google Shape;1797;p116"/>
          <p:cNvSpPr/>
          <p:nvPr/>
        </p:nvSpPr>
        <p:spPr>
          <a:xfrm>
            <a:off x="4574382" y="2416971"/>
            <a:ext cx="3186406" cy="2726531"/>
          </a:xfrm>
          <a:custGeom>
            <a:avLst/>
            <a:gdLst/>
            <a:ahLst/>
            <a:cxnLst/>
            <a:rect l="l" t="t" r="r" b="b"/>
            <a:pathLst>
              <a:path w="4248542" h="3635375" extrusionOk="0">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98" name="Google Shape;1798;p116"/>
          <p:cNvSpPr/>
          <p:nvPr/>
        </p:nvSpPr>
        <p:spPr>
          <a:xfrm>
            <a:off x="7184152" y="634350"/>
            <a:ext cx="1959849" cy="2806348"/>
          </a:xfrm>
          <a:custGeom>
            <a:avLst/>
            <a:gdLst/>
            <a:ahLst/>
            <a:cxnLst/>
            <a:rect l="l" t="t" r="r" b="b"/>
            <a:pathLst>
              <a:path w="2613132" h="3741797" extrusionOk="0">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799" name="Google Shape;1799;p116"/>
          <p:cNvSpPr txBox="1">
            <a:spLocks noGrp="1"/>
          </p:cNvSpPr>
          <p:nvPr>
            <p:ph type="body" idx="1"/>
          </p:nvPr>
        </p:nvSpPr>
        <p:spPr>
          <a:xfrm>
            <a:off x="4819651" y="904876"/>
            <a:ext cx="4048200" cy="39147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400"/>
              <a:buFont typeface="Arial"/>
              <a:buNone/>
              <a:defRPr>
                <a:solidFill>
                  <a:schemeClr val="lt1"/>
                </a:solidFill>
              </a:defRPr>
            </a:lvl1pPr>
            <a:lvl2pPr marL="914400" lvl="1" indent="-228600" algn="l" rtl="0">
              <a:lnSpc>
                <a:spcPct val="90000"/>
              </a:lnSpc>
              <a:spcBef>
                <a:spcPts val="375"/>
              </a:spcBef>
              <a:spcAft>
                <a:spcPts val="0"/>
              </a:spcAft>
              <a:buClr>
                <a:schemeClr val="lt1"/>
              </a:buClr>
              <a:buSzPts val="1200"/>
              <a:buFont typeface="Arial"/>
              <a:buNone/>
              <a:defRPr>
                <a:solidFill>
                  <a:schemeClr val="lt1"/>
                </a:solidFill>
              </a:defRPr>
            </a:lvl2pPr>
            <a:lvl3pPr marL="1371600" lvl="2" indent="-228600" algn="l" rtl="0">
              <a:lnSpc>
                <a:spcPct val="90000"/>
              </a:lnSpc>
              <a:spcBef>
                <a:spcPts val="375"/>
              </a:spcBef>
              <a:spcAft>
                <a:spcPts val="0"/>
              </a:spcAft>
              <a:buClr>
                <a:schemeClr val="lt1"/>
              </a:buClr>
              <a:buSzPts val="1200"/>
              <a:buFont typeface="Arial"/>
              <a:buNone/>
              <a:defRPr>
                <a:solidFill>
                  <a:schemeClr val="lt1"/>
                </a:solidFill>
              </a:defRPr>
            </a:lvl3pPr>
            <a:lvl4pPr marL="1828800" lvl="3" indent="-228600" algn="l" rtl="0">
              <a:lnSpc>
                <a:spcPct val="90000"/>
              </a:lnSpc>
              <a:spcBef>
                <a:spcPts val="375"/>
              </a:spcBef>
              <a:spcAft>
                <a:spcPts val="0"/>
              </a:spcAft>
              <a:buClr>
                <a:schemeClr val="lt1"/>
              </a:buClr>
              <a:buSzPts val="1050"/>
              <a:buFont typeface="Arial"/>
              <a:buNone/>
              <a:defRPr>
                <a:solidFill>
                  <a:schemeClr val="lt1"/>
                </a:solidFill>
              </a:defRPr>
            </a:lvl4pPr>
            <a:lvl5pPr marL="2286000" lvl="4" indent="-228600" algn="l" rtl="0">
              <a:lnSpc>
                <a:spcPct val="90000"/>
              </a:lnSpc>
              <a:spcBef>
                <a:spcPts val="375"/>
              </a:spcBef>
              <a:spcAft>
                <a:spcPts val="0"/>
              </a:spcAft>
              <a:buClr>
                <a:schemeClr val="lt1"/>
              </a:buClr>
              <a:buSzPts val="1050"/>
              <a:buFont typeface="Arial"/>
              <a:buNone/>
              <a:defRPr>
                <a:solidFill>
                  <a:schemeClr val="lt1"/>
                </a:solidFill>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00" name="Google Shape;1800;p116"/>
          <p:cNvSpPr/>
          <p:nvPr/>
        </p:nvSpPr>
        <p:spPr>
          <a:xfrm>
            <a:off x="6491289" y="2753537"/>
            <a:ext cx="1576390" cy="1686306"/>
          </a:xfrm>
          <a:custGeom>
            <a:avLst/>
            <a:gdLst/>
            <a:ahLst/>
            <a:cxnLst/>
            <a:rect l="l" t="t" r="r" b="b"/>
            <a:pathLst>
              <a:path w="1950" h="2085" extrusionOk="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01" name="Google Shape;1801;p116"/>
          <p:cNvSpPr txBox="1">
            <a:spLocks noGrp="1"/>
          </p:cNvSpPr>
          <p:nvPr>
            <p:ph type="sldNum" idx="12"/>
          </p:nvPr>
        </p:nvSpPr>
        <p:spPr>
          <a:xfrm>
            <a:off x="8489796" y="4847553"/>
            <a:ext cx="425400" cy="1848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None/>
              <a:defRPr sz="6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02" name="Google Shape;1802;p116"/>
          <p:cNvSpPr txBox="1">
            <a:spLocks noGrp="1"/>
          </p:cNvSpPr>
          <p:nvPr>
            <p:ph type="body" idx="2"/>
          </p:nvPr>
        </p:nvSpPr>
        <p:spPr>
          <a:xfrm>
            <a:off x="302895" y="363474"/>
            <a:ext cx="3977700" cy="541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750"/>
              </a:spcBef>
              <a:spcAft>
                <a:spcPts val="0"/>
              </a:spcAft>
              <a:buClr>
                <a:schemeClr val="lt1"/>
              </a:buClr>
              <a:buSzPts val="2700"/>
              <a:buNone/>
              <a:defRPr sz="2700" b="1" i="0" cap="none">
                <a:latin typeface="Arial"/>
                <a:ea typeface="Arial"/>
                <a:cs typeface="Arial"/>
                <a:sym typeface="Aria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03" name="Google Shape;1803;p116"/>
          <p:cNvSpPr txBox="1">
            <a:spLocks noGrp="1"/>
          </p:cNvSpPr>
          <p:nvPr>
            <p:ph type="body" idx="3"/>
          </p:nvPr>
        </p:nvSpPr>
        <p:spPr>
          <a:xfrm>
            <a:off x="304562" y="904876"/>
            <a:ext cx="3977700" cy="294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750"/>
              </a:spcBef>
              <a:spcAft>
                <a:spcPts val="0"/>
              </a:spcAft>
              <a:buClr>
                <a:schemeClr val="lt1"/>
              </a:buClr>
              <a:buSzPts val="1500"/>
              <a:buNone/>
              <a:defRPr sz="1500">
                <a:solidFill>
                  <a:schemeClr val="lt1"/>
                </a:solidFill>
              </a:defRPr>
            </a:lvl1pPr>
            <a:lvl2pPr marL="914400" lvl="1" indent="-342900" algn="l" rtl="0">
              <a:lnSpc>
                <a:spcPct val="90000"/>
              </a:lnSpc>
              <a:spcBef>
                <a:spcPts val="375"/>
              </a:spcBef>
              <a:spcAft>
                <a:spcPts val="0"/>
              </a:spcAft>
              <a:buClr>
                <a:schemeClr val="lt1"/>
              </a:buClr>
              <a:buSzPts val="1800"/>
              <a:buChar char="•"/>
              <a:defRPr/>
            </a:lvl2pPr>
            <a:lvl3pPr marL="1371600" lvl="2" indent="-342900" algn="l" rtl="0">
              <a:lnSpc>
                <a:spcPct val="90000"/>
              </a:lnSpc>
              <a:spcBef>
                <a:spcPts val="375"/>
              </a:spcBef>
              <a:spcAft>
                <a:spcPts val="0"/>
              </a:spcAft>
              <a:buClr>
                <a:schemeClr val="lt1"/>
              </a:buClr>
              <a:buSzPts val="1800"/>
              <a:buChar char="•"/>
              <a:defRPr/>
            </a:lvl3pPr>
            <a:lvl4pPr marL="1828800" lvl="3" indent="-342900" algn="l" rtl="0">
              <a:lnSpc>
                <a:spcPct val="90000"/>
              </a:lnSpc>
              <a:spcBef>
                <a:spcPts val="375"/>
              </a:spcBef>
              <a:spcAft>
                <a:spcPts val="0"/>
              </a:spcAft>
              <a:buClr>
                <a:schemeClr val="lt1"/>
              </a:buClr>
              <a:buSzPts val="1800"/>
              <a:buChar char="•"/>
              <a:defRPr/>
            </a:lvl4pPr>
            <a:lvl5pPr marL="2286000" lvl="4" indent="-342900" algn="l" rtl="0">
              <a:lnSpc>
                <a:spcPct val="90000"/>
              </a:lnSpc>
              <a:spcBef>
                <a:spcPts val="375"/>
              </a:spcBef>
              <a:spcAft>
                <a:spcPts val="0"/>
              </a:spcAft>
              <a:buClr>
                <a:schemeClr val="lt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1804" name="Google Shape;1804;p116"/>
          <p:cNvSpPr/>
          <p:nvPr/>
        </p:nvSpPr>
        <p:spPr>
          <a:xfrm>
            <a:off x="345196" y="4876043"/>
            <a:ext cx="143191" cy="130301"/>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chemeClr val="lt1"/>
              </a:solidFill>
              <a:latin typeface="Arial"/>
              <a:ea typeface="Arial"/>
              <a:cs typeface="Arial"/>
              <a:sym typeface="Arial"/>
            </a:endParaRPr>
          </a:p>
        </p:txBody>
      </p:sp>
      <p:sp>
        <p:nvSpPr>
          <p:cNvPr id="1805" name="Google Shape;1805;p116"/>
          <p:cNvSpPr/>
          <p:nvPr/>
        </p:nvSpPr>
        <p:spPr>
          <a:xfrm>
            <a:off x="565331" y="4898914"/>
            <a:ext cx="1869000" cy="9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600" b="0" i="0" u="none" strike="noStrike" cap="none">
                <a:solidFill>
                  <a:schemeClr val="lt1"/>
                </a:solidFill>
                <a:latin typeface="Arial"/>
                <a:ea typeface="Arial"/>
                <a:cs typeface="Arial"/>
                <a:sym typeface="Arial"/>
              </a:rPr>
              <a:t>© 2019 Snowflake Computing Inc. All Rights Reserved</a:t>
            </a:r>
            <a:endParaRPr sz="6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Multi-use">
  <p:cSld name="Multi-use">
    <p:spTree>
      <p:nvGrpSpPr>
        <p:cNvPr id="1" name="Shape 1806"/>
        <p:cNvGrpSpPr/>
        <p:nvPr/>
      </p:nvGrpSpPr>
      <p:grpSpPr>
        <a:xfrm>
          <a:off x="0" y="0"/>
          <a:ext cx="0" cy="0"/>
          <a:chOff x="0" y="0"/>
          <a:chExt cx="0" cy="0"/>
        </a:xfrm>
      </p:grpSpPr>
      <p:sp>
        <p:nvSpPr>
          <p:cNvPr id="1807" name="Google Shape;1807;p117"/>
          <p:cNvSpPr txBox="1">
            <a:spLocks noGrp="1"/>
          </p:cNvSpPr>
          <p:nvPr>
            <p:ph type="sldNum" idx="12"/>
          </p:nvPr>
        </p:nvSpPr>
        <p:spPr>
          <a:xfrm>
            <a:off x="8372151" y="4820545"/>
            <a:ext cx="324300" cy="1896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1pPr>
            <a:lvl2pPr marL="0" marR="0" lvl="1"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2pPr>
            <a:lvl3pPr marL="0" marR="0" lvl="2"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3pPr>
            <a:lvl4pPr marL="0" marR="0" lvl="3"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4pPr>
            <a:lvl5pPr marL="0" marR="0" lvl="4"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5pPr>
            <a:lvl6pPr marL="0" marR="0" lvl="5"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6pPr>
            <a:lvl7pPr marL="0" marR="0" lvl="6"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7pPr>
            <a:lvl8pPr marL="0" marR="0" lvl="7"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8pPr>
            <a:lvl9pPr marL="0" marR="0" lvl="8" indent="0" algn="l" rtl="0">
              <a:lnSpc>
                <a:spcPct val="100000"/>
              </a:lnSpc>
              <a:spcBef>
                <a:spcPts val="0"/>
              </a:spcBef>
              <a:spcAft>
                <a:spcPts val="0"/>
              </a:spcAft>
              <a:buNone/>
              <a:defRPr sz="600" b="0" i="0" u="none" strike="noStrike" cap="none">
                <a:solidFill>
                  <a:srgbClr val="1156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808" name="Google Shape;1808;p11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750"/>
              </a:spcBef>
              <a:spcAft>
                <a:spcPts val="0"/>
              </a:spcAft>
              <a:buClr>
                <a:schemeClr val="lt1"/>
              </a:buClr>
              <a:buSzPts val="33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09" name="Google Shape;1809;p117"/>
          <p:cNvGrpSpPr/>
          <p:nvPr/>
        </p:nvGrpSpPr>
        <p:grpSpPr>
          <a:xfrm>
            <a:off x="458023" y="4826407"/>
            <a:ext cx="2208700" cy="184725"/>
            <a:chOff x="610698" y="6435209"/>
            <a:chExt cx="2944934" cy="246300"/>
          </a:xfrm>
        </p:grpSpPr>
        <p:grpSp>
          <p:nvGrpSpPr>
            <p:cNvPr id="1810" name="Google Shape;1810;p117"/>
            <p:cNvGrpSpPr/>
            <p:nvPr/>
          </p:nvGrpSpPr>
          <p:grpSpPr>
            <a:xfrm>
              <a:off x="610698" y="6449927"/>
              <a:ext cx="180165" cy="177825"/>
              <a:chOff x="2940050" y="1514475"/>
              <a:chExt cx="4643437" cy="4583110"/>
            </a:xfrm>
          </p:grpSpPr>
          <p:sp>
            <p:nvSpPr>
              <p:cNvPr id="1811" name="Google Shape;1811;p117"/>
              <p:cNvSpPr/>
              <p:nvPr/>
            </p:nvSpPr>
            <p:spPr>
              <a:xfrm>
                <a:off x="5507038" y="1514475"/>
                <a:ext cx="1576386" cy="1741489"/>
              </a:xfrm>
              <a:custGeom>
                <a:avLst/>
                <a:gdLst/>
                <a:ahLst/>
                <a:cxnLst/>
                <a:rect l="l" t="t" r="r" b="b"/>
                <a:pathLst>
                  <a:path w="4378" h="4837" extrusionOk="0">
                    <a:moveTo>
                      <a:pt x="105" y="4304"/>
                    </a:moveTo>
                    <a:cubicBezTo>
                      <a:pt x="105" y="4304"/>
                      <a:pt x="105" y="4304"/>
                      <a:pt x="138" y="4371"/>
                    </a:cubicBezTo>
                    <a:cubicBezTo>
                      <a:pt x="370" y="4703"/>
                      <a:pt x="833" y="4836"/>
                      <a:pt x="1198" y="4636"/>
                    </a:cubicBezTo>
                    <a:cubicBezTo>
                      <a:pt x="1198" y="4636"/>
                      <a:pt x="1198" y="4636"/>
                      <a:pt x="3880" y="3077"/>
                    </a:cubicBezTo>
                    <a:cubicBezTo>
                      <a:pt x="4278" y="2845"/>
                      <a:pt x="4377" y="2380"/>
                      <a:pt x="4177" y="2014"/>
                    </a:cubicBezTo>
                    <a:cubicBezTo>
                      <a:pt x="4177" y="2014"/>
                      <a:pt x="4177" y="2014"/>
                      <a:pt x="4143" y="1981"/>
                    </a:cubicBezTo>
                    <a:cubicBezTo>
                      <a:pt x="3945" y="1583"/>
                      <a:pt x="3448" y="1482"/>
                      <a:pt x="3084" y="1716"/>
                    </a:cubicBezTo>
                    <a:cubicBezTo>
                      <a:pt x="3084" y="1716"/>
                      <a:pt x="3084" y="1716"/>
                      <a:pt x="1587" y="2568"/>
                    </a:cubicBezTo>
                    <a:cubicBezTo>
                      <a:pt x="1587" y="2128"/>
                      <a:pt x="1587" y="1545"/>
                      <a:pt x="1587" y="767"/>
                    </a:cubicBezTo>
                    <a:cubicBezTo>
                      <a:pt x="1587" y="367"/>
                      <a:pt x="1223" y="0"/>
                      <a:pt x="826" y="0"/>
                    </a:cubicBezTo>
                    <a:cubicBezTo>
                      <a:pt x="826" y="0"/>
                      <a:pt x="826" y="0"/>
                      <a:pt x="761" y="0"/>
                    </a:cubicBezTo>
                    <a:cubicBezTo>
                      <a:pt x="364" y="0"/>
                      <a:pt x="0" y="367"/>
                      <a:pt x="0" y="767"/>
                    </a:cubicBezTo>
                    <a:cubicBezTo>
                      <a:pt x="0" y="767"/>
                      <a:pt x="0" y="767"/>
                      <a:pt x="0" y="3900"/>
                    </a:cubicBezTo>
                    <a:cubicBezTo>
                      <a:pt x="0" y="3991"/>
                      <a:pt x="16" y="4079"/>
                      <a:pt x="45" y="4161"/>
                    </a:cubicBezTo>
                    <a:cubicBezTo>
                      <a:pt x="59" y="4209"/>
                      <a:pt x="80" y="4257"/>
                      <a:pt x="105" y="4304"/>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12" name="Google Shape;1812;p117"/>
              <p:cNvSpPr/>
              <p:nvPr/>
            </p:nvSpPr>
            <p:spPr>
              <a:xfrm>
                <a:off x="5970588" y="2924175"/>
                <a:ext cx="1612899" cy="1784347"/>
              </a:xfrm>
              <a:custGeom>
                <a:avLst/>
                <a:gdLst/>
                <a:ahLst/>
                <a:cxnLst/>
                <a:rect l="l" t="t" r="r" b="b"/>
                <a:pathLst>
                  <a:path w="4479" h="4958" extrusionOk="0">
                    <a:moveTo>
                      <a:pt x="3938" y="3357"/>
                    </a:moveTo>
                    <a:cubicBezTo>
                      <a:pt x="3938" y="3357"/>
                      <a:pt x="3938" y="3357"/>
                      <a:pt x="2455" y="2478"/>
                    </a:cubicBezTo>
                    <a:cubicBezTo>
                      <a:pt x="2829" y="2262"/>
                      <a:pt x="3325" y="1974"/>
                      <a:pt x="3981" y="1592"/>
                    </a:cubicBezTo>
                    <a:cubicBezTo>
                      <a:pt x="4345" y="1392"/>
                      <a:pt x="4478" y="929"/>
                      <a:pt x="4246" y="531"/>
                    </a:cubicBezTo>
                    <a:cubicBezTo>
                      <a:pt x="4246" y="531"/>
                      <a:pt x="4246" y="531"/>
                      <a:pt x="4246" y="497"/>
                    </a:cubicBezTo>
                    <a:cubicBezTo>
                      <a:pt x="4048" y="133"/>
                      <a:pt x="3551" y="0"/>
                      <a:pt x="3153" y="232"/>
                    </a:cubicBezTo>
                    <a:cubicBezTo>
                      <a:pt x="3153" y="232"/>
                      <a:pt x="3153" y="232"/>
                      <a:pt x="504" y="1758"/>
                    </a:cubicBezTo>
                    <a:cubicBezTo>
                      <a:pt x="303" y="1876"/>
                      <a:pt x="179" y="2061"/>
                      <a:pt x="130" y="2258"/>
                    </a:cubicBezTo>
                    <a:cubicBezTo>
                      <a:pt x="0" y="2596"/>
                      <a:pt x="142" y="2984"/>
                      <a:pt x="462" y="3190"/>
                    </a:cubicBezTo>
                    <a:cubicBezTo>
                      <a:pt x="462" y="3190"/>
                      <a:pt x="462" y="3190"/>
                      <a:pt x="3144" y="4724"/>
                    </a:cubicBezTo>
                    <a:cubicBezTo>
                      <a:pt x="3508" y="4957"/>
                      <a:pt x="4005" y="4858"/>
                      <a:pt x="4237" y="4458"/>
                    </a:cubicBezTo>
                    <a:cubicBezTo>
                      <a:pt x="4237" y="4458"/>
                      <a:pt x="4237" y="4458"/>
                      <a:pt x="4237" y="4424"/>
                    </a:cubicBezTo>
                    <a:cubicBezTo>
                      <a:pt x="4435" y="4058"/>
                      <a:pt x="4336" y="3590"/>
                      <a:pt x="3938" y="3357"/>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13" name="Google Shape;1813;p117"/>
              <p:cNvSpPr/>
              <p:nvPr/>
            </p:nvSpPr>
            <p:spPr>
              <a:xfrm>
                <a:off x="5499100" y="4398963"/>
                <a:ext cx="1590674" cy="1698622"/>
              </a:xfrm>
              <a:custGeom>
                <a:avLst/>
                <a:gdLst/>
                <a:ahLst/>
                <a:cxnLst/>
                <a:rect l="l" t="t" r="r" b="b"/>
                <a:pathLst>
                  <a:path w="4419" h="4720" extrusionOk="0">
                    <a:moveTo>
                      <a:pt x="3923" y="1687"/>
                    </a:moveTo>
                    <a:cubicBezTo>
                      <a:pt x="3923" y="1687"/>
                      <a:pt x="3923" y="1687"/>
                      <a:pt x="1214" y="124"/>
                    </a:cubicBezTo>
                    <a:cubicBezTo>
                      <a:pt x="1009" y="0"/>
                      <a:pt x="738" y="4"/>
                      <a:pt x="508" y="115"/>
                    </a:cubicBezTo>
                    <a:cubicBezTo>
                      <a:pt x="215" y="231"/>
                      <a:pt x="0" y="519"/>
                      <a:pt x="0" y="826"/>
                    </a:cubicBezTo>
                    <a:cubicBezTo>
                      <a:pt x="0" y="826"/>
                      <a:pt x="0" y="826"/>
                      <a:pt x="0" y="3954"/>
                    </a:cubicBezTo>
                    <a:cubicBezTo>
                      <a:pt x="0" y="4387"/>
                      <a:pt x="362" y="4719"/>
                      <a:pt x="787" y="4719"/>
                    </a:cubicBezTo>
                    <a:cubicBezTo>
                      <a:pt x="787" y="4719"/>
                      <a:pt x="787" y="4719"/>
                      <a:pt x="821" y="4719"/>
                    </a:cubicBezTo>
                    <a:cubicBezTo>
                      <a:pt x="1248" y="4719"/>
                      <a:pt x="1608" y="4387"/>
                      <a:pt x="1608" y="3954"/>
                    </a:cubicBezTo>
                    <a:cubicBezTo>
                      <a:pt x="1608" y="3954"/>
                      <a:pt x="1608" y="3954"/>
                      <a:pt x="1608" y="2216"/>
                    </a:cubicBezTo>
                    <a:cubicBezTo>
                      <a:pt x="1977" y="2432"/>
                      <a:pt x="2461" y="2715"/>
                      <a:pt x="3096" y="3087"/>
                    </a:cubicBezTo>
                    <a:cubicBezTo>
                      <a:pt x="3493" y="3320"/>
                      <a:pt x="3988" y="3186"/>
                      <a:pt x="4153" y="2788"/>
                    </a:cubicBezTo>
                    <a:cubicBezTo>
                      <a:pt x="4153" y="2788"/>
                      <a:pt x="4153" y="2788"/>
                      <a:pt x="4186" y="2788"/>
                    </a:cubicBezTo>
                    <a:cubicBezTo>
                      <a:pt x="4418" y="2387"/>
                      <a:pt x="4285" y="1921"/>
                      <a:pt x="3923" y="1687"/>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14" name="Google Shape;1814;p117"/>
              <p:cNvSpPr/>
              <p:nvPr/>
            </p:nvSpPr>
            <p:spPr>
              <a:xfrm>
                <a:off x="3435350" y="4359275"/>
                <a:ext cx="1571629" cy="1736721"/>
              </a:xfrm>
              <a:custGeom>
                <a:avLst/>
                <a:gdLst/>
                <a:ahLst/>
                <a:cxnLst/>
                <a:rect l="l" t="t" r="r" b="b"/>
                <a:pathLst>
                  <a:path w="4367" h="4826" extrusionOk="0">
                    <a:moveTo>
                      <a:pt x="4262" y="533"/>
                    </a:moveTo>
                    <a:cubicBezTo>
                      <a:pt x="4262" y="533"/>
                      <a:pt x="4262" y="533"/>
                      <a:pt x="4229" y="500"/>
                    </a:cubicBezTo>
                    <a:cubicBezTo>
                      <a:pt x="3997" y="134"/>
                      <a:pt x="3535" y="0"/>
                      <a:pt x="3172" y="233"/>
                    </a:cubicBezTo>
                    <a:cubicBezTo>
                      <a:pt x="3172" y="233"/>
                      <a:pt x="3172" y="233"/>
                      <a:pt x="496" y="1798"/>
                    </a:cubicBezTo>
                    <a:cubicBezTo>
                      <a:pt x="100" y="1998"/>
                      <a:pt x="0" y="2464"/>
                      <a:pt x="199" y="2864"/>
                    </a:cubicBezTo>
                    <a:cubicBezTo>
                      <a:pt x="199" y="2864"/>
                      <a:pt x="199" y="2864"/>
                      <a:pt x="232" y="2897"/>
                    </a:cubicBezTo>
                    <a:cubicBezTo>
                      <a:pt x="430" y="3263"/>
                      <a:pt x="926" y="3364"/>
                      <a:pt x="1289" y="3197"/>
                    </a:cubicBezTo>
                    <a:cubicBezTo>
                      <a:pt x="1289" y="3197"/>
                      <a:pt x="1289" y="3197"/>
                      <a:pt x="2778" y="2326"/>
                    </a:cubicBezTo>
                    <a:cubicBezTo>
                      <a:pt x="2778" y="2757"/>
                      <a:pt x="2778" y="3321"/>
                      <a:pt x="2778" y="4060"/>
                    </a:cubicBezTo>
                    <a:cubicBezTo>
                      <a:pt x="2778" y="4493"/>
                      <a:pt x="3143" y="4825"/>
                      <a:pt x="3539" y="4825"/>
                    </a:cubicBezTo>
                    <a:cubicBezTo>
                      <a:pt x="3539" y="4825"/>
                      <a:pt x="3539" y="4825"/>
                      <a:pt x="3605" y="4825"/>
                    </a:cubicBezTo>
                    <a:cubicBezTo>
                      <a:pt x="4001" y="4825"/>
                      <a:pt x="4366" y="4493"/>
                      <a:pt x="4366" y="4060"/>
                    </a:cubicBezTo>
                    <a:cubicBezTo>
                      <a:pt x="4366" y="4060"/>
                      <a:pt x="4366" y="4060"/>
                      <a:pt x="4366" y="933"/>
                    </a:cubicBezTo>
                    <a:cubicBezTo>
                      <a:pt x="4366" y="863"/>
                      <a:pt x="4354" y="794"/>
                      <a:pt x="4334" y="729"/>
                    </a:cubicBezTo>
                    <a:cubicBezTo>
                      <a:pt x="4319" y="662"/>
                      <a:pt x="4296" y="596"/>
                      <a:pt x="4262" y="533"/>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15" name="Google Shape;1815;p117"/>
              <p:cNvSpPr/>
              <p:nvPr/>
            </p:nvSpPr>
            <p:spPr>
              <a:xfrm>
                <a:off x="2940050" y="2924175"/>
                <a:ext cx="1606554" cy="1771655"/>
              </a:xfrm>
              <a:custGeom>
                <a:avLst/>
                <a:gdLst/>
                <a:ahLst/>
                <a:cxnLst/>
                <a:rect l="l" t="t" r="r" b="b"/>
                <a:pathLst>
                  <a:path w="4462" h="4920" extrusionOk="0">
                    <a:moveTo>
                      <a:pt x="4321" y="2702"/>
                    </a:moveTo>
                    <a:cubicBezTo>
                      <a:pt x="4461" y="2355"/>
                      <a:pt x="4321" y="1935"/>
                      <a:pt x="3996" y="1727"/>
                    </a:cubicBezTo>
                    <a:cubicBezTo>
                      <a:pt x="3996" y="1727"/>
                      <a:pt x="3996" y="1727"/>
                      <a:pt x="1320" y="199"/>
                    </a:cubicBezTo>
                    <a:cubicBezTo>
                      <a:pt x="957" y="0"/>
                      <a:pt x="462" y="100"/>
                      <a:pt x="263" y="465"/>
                    </a:cubicBezTo>
                    <a:cubicBezTo>
                      <a:pt x="263" y="465"/>
                      <a:pt x="263" y="465"/>
                      <a:pt x="263" y="498"/>
                    </a:cubicBezTo>
                    <a:cubicBezTo>
                      <a:pt x="32" y="896"/>
                      <a:pt x="131" y="1395"/>
                      <a:pt x="527" y="1561"/>
                    </a:cubicBezTo>
                    <a:cubicBezTo>
                      <a:pt x="527" y="1561"/>
                      <a:pt x="527" y="1561"/>
                      <a:pt x="2026" y="2434"/>
                    </a:cubicBezTo>
                    <a:cubicBezTo>
                      <a:pt x="1650" y="2653"/>
                      <a:pt x="1151" y="2940"/>
                      <a:pt x="494" y="3320"/>
                    </a:cubicBezTo>
                    <a:cubicBezTo>
                      <a:pt x="131" y="3554"/>
                      <a:pt x="0" y="4020"/>
                      <a:pt x="230" y="4386"/>
                    </a:cubicBezTo>
                    <a:cubicBezTo>
                      <a:pt x="230" y="4386"/>
                      <a:pt x="230" y="4386"/>
                      <a:pt x="263" y="4419"/>
                    </a:cubicBezTo>
                    <a:cubicBezTo>
                      <a:pt x="428" y="4819"/>
                      <a:pt x="922" y="4919"/>
                      <a:pt x="1319" y="4686"/>
                    </a:cubicBezTo>
                    <a:cubicBezTo>
                      <a:pt x="1319" y="4686"/>
                      <a:pt x="1319" y="4686"/>
                      <a:pt x="3955" y="3154"/>
                    </a:cubicBezTo>
                    <a:cubicBezTo>
                      <a:pt x="4146" y="3057"/>
                      <a:pt x="4269" y="2890"/>
                      <a:pt x="4321" y="2702"/>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16" name="Google Shape;1816;p117"/>
              <p:cNvSpPr/>
              <p:nvPr/>
            </p:nvSpPr>
            <p:spPr>
              <a:xfrm>
                <a:off x="3424238" y="1514475"/>
                <a:ext cx="1598617" cy="1708145"/>
              </a:xfrm>
              <a:custGeom>
                <a:avLst/>
                <a:gdLst/>
                <a:ahLst/>
                <a:cxnLst/>
                <a:rect l="l" t="t" r="r" b="b"/>
                <a:pathLst>
                  <a:path w="4439" h="4746" extrusionOk="0">
                    <a:moveTo>
                      <a:pt x="497" y="3034"/>
                    </a:moveTo>
                    <a:cubicBezTo>
                      <a:pt x="497" y="3034"/>
                      <a:pt x="497" y="3034"/>
                      <a:pt x="3212" y="4602"/>
                    </a:cubicBezTo>
                    <a:cubicBezTo>
                      <a:pt x="3384" y="4723"/>
                      <a:pt x="3601" y="4745"/>
                      <a:pt x="3803" y="4682"/>
                    </a:cubicBezTo>
                    <a:cubicBezTo>
                      <a:pt x="4161" y="4605"/>
                      <a:pt x="4438" y="4277"/>
                      <a:pt x="4438" y="3900"/>
                    </a:cubicBezTo>
                    <a:cubicBezTo>
                      <a:pt x="4438" y="3900"/>
                      <a:pt x="4438" y="3900"/>
                      <a:pt x="4438" y="766"/>
                    </a:cubicBezTo>
                    <a:cubicBezTo>
                      <a:pt x="4438" y="367"/>
                      <a:pt x="4072" y="0"/>
                      <a:pt x="3641" y="0"/>
                    </a:cubicBezTo>
                    <a:cubicBezTo>
                      <a:pt x="3641" y="0"/>
                      <a:pt x="3641" y="0"/>
                      <a:pt x="3607" y="0"/>
                    </a:cubicBezTo>
                    <a:cubicBezTo>
                      <a:pt x="3174" y="0"/>
                      <a:pt x="2810" y="367"/>
                      <a:pt x="2810" y="766"/>
                    </a:cubicBezTo>
                    <a:cubicBezTo>
                      <a:pt x="2810" y="766"/>
                      <a:pt x="2810" y="766"/>
                      <a:pt x="2810" y="2501"/>
                    </a:cubicBezTo>
                    <a:cubicBezTo>
                      <a:pt x="2441" y="2285"/>
                      <a:pt x="1957" y="2002"/>
                      <a:pt x="1325" y="1632"/>
                    </a:cubicBezTo>
                    <a:cubicBezTo>
                      <a:pt x="927" y="1399"/>
                      <a:pt x="431" y="1565"/>
                      <a:pt x="265" y="1932"/>
                    </a:cubicBezTo>
                    <a:cubicBezTo>
                      <a:pt x="265" y="1932"/>
                      <a:pt x="265" y="1932"/>
                      <a:pt x="232" y="1966"/>
                    </a:cubicBezTo>
                    <a:cubicBezTo>
                      <a:pt x="0" y="2334"/>
                      <a:pt x="132" y="2801"/>
                      <a:pt x="497" y="3034"/>
                    </a:cubicBezTo>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1817" name="Google Shape;1817;p117"/>
              <p:cNvSpPr/>
              <p:nvPr/>
            </p:nvSpPr>
            <p:spPr>
              <a:xfrm>
                <a:off x="4724400" y="3267075"/>
                <a:ext cx="1071564" cy="1093786"/>
              </a:xfrm>
              <a:custGeom>
                <a:avLst/>
                <a:gdLst/>
                <a:ahLst/>
                <a:cxnLst/>
                <a:rect l="l" t="t" r="r" b="b"/>
                <a:pathLst>
                  <a:path w="2977" h="3038" extrusionOk="0">
                    <a:moveTo>
                      <a:pt x="2745" y="1135"/>
                    </a:moveTo>
                    <a:cubicBezTo>
                      <a:pt x="1885" y="233"/>
                      <a:pt x="1885" y="233"/>
                      <a:pt x="1885" y="233"/>
                    </a:cubicBezTo>
                    <a:cubicBezTo>
                      <a:pt x="1653" y="0"/>
                      <a:pt x="1322" y="0"/>
                      <a:pt x="1090" y="233"/>
                    </a:cubicBezTo>
                    <a:cubicBezTo>
                      <a:pt x="231" y="1135"/>
                      <a:pt x="231" y="1135"/>
                      <a:pt x="231" y="1135"/>
                    </a:cubicBezTo>
                    <a:cubicBezTo>
                      <a:pt x="0" y="1368"/>
                      <a:pt x="0" y="1702"/>
                      <a:pt x="231" y="1902"/>
                    </a:cubicBezTo>
                    <a:cubicBezTo>
                      <a:pt x="1090" y="2804"/>
                      <a:pt x="1090" y="2804"/>
                      <a:pt x="1090" y="2804"/>
                    </a:cubicBezTo>
                    <a:cubicBezTo>
                      <a:pt x="1322" y="3037"/>
                      <a:pt x="1653" y="3037"/>
                      <a:pt x="1885" y="2804"/>
                    </a:cubicBezTo>
                    <a:cubicBezTo>
                      <a:pt x="2745" y="1902"/>
                      <a:pt x="2745" y="1902"/>
                      <a:pt x="2745" y="1902"/>
                    </a:cubicBezTo>
                    <a:cubicBezTo>
                      <a:pt x="2976" y="1701"/>
                      <a:pt x="2976" y="1368"/>
                      <a:pt x="2745" y="1135"/>
                    </a:cubicBezTo>
                    <a:close/>
                    <a:moveTo>
                      <a:pt x="1952" y="1602"/>
                    </a:moveTo>
                    <a:cubicBezTo>
                      <a:pt x="1587" y="2003"/>
                      <a:pt x="1587" y="2003"/>
                      <a:pt x="1587" y="2003"/>
                    </a:cubicBezTo>
                    <a:cubicBezTo>
                      <a:pt x="1522" y="2036"/>
                      <a:pt x="1455" y="2036"/>
                      <a:pt x="1389" y="2003"/>
                    </a:cubicBezTo>
                    <a:cubicBezTo>
                      <a:pt x="1025" y="1602"/>
                      <a:pt x="1025" y="1602"/>
                      <a:pt x="1025" y="1602"/>
                    </a:cubicBezTo>
                    <a:cubicBezTo>
                      <a:pt x="959" y="1568"/>
                      <a:pt x="959" y="1468"/>
                      <a:pt x="1025" y="1435"/>
                    </a:cubicBezTo>
                    <a:cubicBezTo>
                      <a:pt x="1389" y="1068"/>
                      <a:pt x="1389" y="1068"/>
                      <a:pt x="1389" y="1068"/>
                    </a:cubicBezTo>
                    <a:cubicBezTo>
                      <a:pt x="1455" y="1001"/>
                      <a:pt x="1522" y="1001"/>
                      <a:pt x="1587" y="1068"/>
                    </a:cubicBezTo>
                    <a:cubicBezTo>
                      <a:pt x="1952" y="1435"/>
                      <a:pt x="1952" y="1435"/>
                      <a:pt x="1952" y="1435"/>
                    </a:cubicBezTo>
                    <a:cubicBezTo>
                      <a:pt x="2017" y="1468"/>
                      <a:pt x="2017" y="1568"/>
                      <a:pt x="1952" y="1602"/>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1818" name="Google Shape;1818;p117"/>
            <p:cNvSpPr/>
            <p:nvPr/>
          </p:nvSpPr>
          <p:spPr>
            <a:xfrm>
              <a:off x="789632" y="6435209"/>
              <a:ext cx="27660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600" b="0" i="0" u="none" strike="noStrike" cap="none">
                  <a:solidFill>
                    <a:srgbClr val="A6A6A6"/>
                  </a:solidFill>
                  <a:latin typeface="Arial"/>
                  <a:ea typeface="Arial"/>
                  <a:cs typeface="Arial"/>
                  <a:sym typeface="Arial"/>
                </a:rPr>
                <a:t>© 2018 Snowflake Computing Inc. All Rights Reserved.</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Quote - SF Blue">
  <p:cSld name="Quote - SF Blue">
    <p:bg>
      <p:bgPr>
        <a:solidFill>
          <a:schemeClr val="accent1"/>
        </a:solidFill>
        <a:effectLst/>
      </p:bgPr>
    </p:bg>
    <p:spTree>
      <p:nvGrpSpPr>
        <p:cNvPr id="1" name="Shape 1819"/>
        <p:cNvGrpSpPr/>
        <p:nvPr/>
      </p:nvGrpSpPr>
      <p:grpSpPr>
        <a:xfrm>
          <a:off x="0" y="0"/>
          <a:ext cx="0" cy="0"/>
          <a:chOff x="0" y="0"/>
          <a:chExt cx="0" cy="0"/>
        </a:xfrm>
      </p:grpSpPr>
      <p:sp>
        <p:nvSpPr>
          <p:cNvPr id="1820" name="Google Shape;1820;p118"/>
          <p:cNvSpPr txBox="1">
            <a:spLocks noGrp="1"/>
          </p:cNvSpPr>
          <p:nvPr>
            <p:ph type="body" idx="1"/>
          </p:nvPr>
        </p:nvSpPr>
        <p:spPr>
          <a:xfrm>
            <a:off x="1314450" y="1214438"/>
            <a:ext cx="6515100" cy="27147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80000"/>
              </a:lnSpc>
              <a:spcBef>
                <a:spcPts val="80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21" name="Google Shape;1821;p118"/>
          <p:cNvSpPr/>
          <p:nvPr/>
        </p:nvSpPr>
        <p:spPr>
          <a:xfrm>
            <a:off x="477011" y="4868510"/>
            <a:ext cx="2031900" cy="161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2"/>
                </a:solidFill>
                <a:latin typeface="Arial"/>
                <a:ea typeface="Arial"/>
                <a:cs typeface="Arial"/>
                <a:sym typeface="Arial"/>
              </a:rPr>
              <a:t>© 2018 Snowflake Computing Inc. All Rights Reserved</a:t>
            </a:r>
            <a:endParaRPr sz="600" b="0" i="0" u="none" strike="noStrike" cap="none">
              <a:solidFill>
                <a:schemeClr val="lt2"/>
              </a:solidFill>
              <a:latin typeface="Arial"/>
              <a:ea typeface="Arial"/>
              <a:cs typeface="Arial"/>
              <a:sym typeface="Arial"/>
            </a:endParaRPr>
          </a:p>
        </p:txBody>
      </p:sp>
      <p:sp>
        <p:nvSpPr>
          <p:cNvPr id="1822" name="Google Shape;1822;p118"/>
          <p:cNvSpPr/>
          <p:nvPr/>
        </p:nvSpPr>
        <p:spPr>
          <a:xfrm>
            <a:off x="345160" y="4874129"/>
            <a:ext cx="151596" cy="137160"/>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1823" name="Google Shape;1823;p118"/>
          <p:cNvGrpSpPr/>
          <p:nvPr/>
        </p:nvGrpSpPr>
        <p:grpSpPr>
          <a:xfrm>
            <a:off x="0" y="1"/>
            <a:ext cx="9142050" cy="5143575"/>
            <a:chOff x="0" y="0"/>
            <a:chExt cx="12189400" cy="6858100"/>
          </a:xfrm>
        </p:grpSpPr>
        <p:cxnSp>
          <p:nvCxnSpPr>
            <p:cNvPr id="1824" name="Google Shape;1824;p118"/>
            <p:cNvCxnSpPr/>
            <p:nvPr/>
          </p:nvCxnSpPr>
          <p:spPr>
            <a:xfrm>
              <a:off x="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825" name="Google Shape;1825;p118"/>
            <p:cNvCxnSpPr/>
            <p:nvPr/>
          </p:nvCxnSpPr>
          <p:spPr>
            <a:xfrm>
              <a:off x="6096000" y="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826" name="Google Shape;1826;p118"/>
            <p:cNvCxnSpPr/>
            <p:nvPr/>
          </p:nvCxnSpPr>
          <p:spPr>
            <a:xfrm>
              <a:off x="10680700" y="3435350"/>
              <a:ext cx="1508700" cy="0"/>
            </a:xfrm>
            <a:prstGeom prst="straightConnector1">
              <a:avLst/>
            </a:prstGeom>
            <a:noFill/>
            <a:ln w="28575" cap="flat" cmpd="sng">
              <a:solidFill>
                <a:schemeClr val="lt1">
                  <a:alpha val="74510"/>
                </a:schemeClr>
              </a:solidFill>
              <a:prstDash val="solid"/>
              <a:miter lim="800000"/>
              <a:headEnd type="none" w="sm" len="sm"/>
              <a:tailEnd type="none" w="sm" len="sm"/>
            </a:ln>
          </p:spPr>
        </p:cxnSp>
        <p:cxnSp>
          <p:nvCxnSpPr>
            <p:cNvPr id="1827" name="Google Shape;1827;p118"/>
            <p:cNvCxnSpPr/>
            <p:nvPr/>
          </p:nvCxnSpPr>
          <p:spPr>
            <a:xfrm>
              <a:off x="6096000" y="5346700"/>
              <a:ext cx="0" cy="1511400"/>
            </a:xfrm>
            <a:prstGeom prst="straightConnector1">
              <a:avLst/>
            </a:prstGeom>
            <a:noFill/>
            <a:ln w="28575" cap="flat" cmpd="sng">
              <a:solidFill>
                <a:schemeClr val="lt1">
                  <a:alpha val="74510"/>
                </a:schemeClr>
              </a:solidFill>
              <a:prstDash val="solid"/>
              <a:miter lim="800000"/>
              <a:headEnd type="none" w="sm" len="sm"/>
              <a:tailEnd type="none" w="sm" len="sm"/>
            </a:ln>
          </p:spPr>
        </p:cxn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 Graphic">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600" y="4114800"/>
            <a:ext cx="6858000" cy="507831"/>
          </a:xfrm>
        </p:spPr>
        <p:txBody>
          <a:bodyPr wrap="square" tIns="0" bIns="0" anchor="b">
            <a:normAutofit/>
          </a:bodyPr>
          <a:lstStyle>
            <a:lvl1pPr algn="l">
              <a:lnSpc>
                <a:spcPct val="100000"/>
              </a:lnSpc>
              <a:defRPr sz="3300" b="1" spc="-113" baseline="0">
                <a:solidFill>
                  <a:schemeClr val="bg2"/>
                </a:solidFill>
                <a:latin typeface="+mj-lt"/>
              </a:defRPr>
            </a:lvl1pPr>
          </a:lstStyle>
          <a:p>
            <a:r>
              <a:rPr lang="en-US" dirty="0"/>
              <a:t>SHORT TITLE HERE</a:t>
            </a:r>
          </a:p>
        </p:txBody>
      </p:sp>
      <p:sp>
        <p:nvSpPr>
          <p:cNvPr id="3" name="Subtitle 2"/>
          <p:cNvSpPr>
            <a:spLocks noGrp="1"/>
          </p:cNvSpPr>
          <p:nvPr>
            <p:ph type="subTitle" idx="1"/>
          </p:nvPr>
        </p:nvSpPr>
        <p:spPr>
          <a:xfrm>
            <a:off x="228600" y="4613565"/>
            <a:ext cx="6858000" cy="453175"/>
          </a:xfrm>
        </p:spPr>
        <p:txBody>
          <a:bodyPr>
            <a:noAutofit/>
          </a:bodyPr>
          <a:lstStyle>
            <a:lvl1pPr marL="0" indent="0" algn="l">
              <a:lnSpc>
                <a:spcPct val="100000"/>
              </a:lnSpc>
              <a:spcBef>
                <a:spcPts val="0"/>
              </a:spcBef>
              <a:buNone/>
              <a:defRPr sz="1500">
                <a:latin typeface="+mn-lt"/>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15201" y="4115423"/>
            <a:ext cx="1605007" cy="856004"/>
          </a:xfrm>
          <a:prstGeom prst="rect">
            <a:avLst/>
          </a:prstGeom>
        </p:spPr>
      </p:pic>
      <p:sp>
        <p:nvSpPr>
          <p:cNvPr id="10" name="Content Placeholder 2"/>
          <p:cNvSpPr>
            <a:spLocks noGrp="1"/>
          </p:cNvSpPr>
          <p:nvPr>
            <p:ph idx="10"/>
          </p:nvPr>
        </p:nvSpPr>
        <p:spPr>
          <a:xfrm>
            <a:off x="0" y="0"/>
            <a:ext cx="9144000" cy="3771900"/>
          </a:xfrm>
        </p:spPr>
        <p:txBody>
          <a:bodyPr/>
          <a:lstStyle>
            <a:lvl1pPr marL="0" indent="0">
              <a:buNone/>
              <a:defRPr/>
            </a:lvl1pPr>
          </a:lstStyle>
          <a:p>
            <a:pPr lvl="0"/>
            <a:r>
              <a:rPr lang="en-US"/>
              <a:t>Edit Master text styles</a:t>
            </a:r>
          </a:p>
        </p:txBody>
      </p:sp>
    </p:spTree>
    <p:extLst>
      <p:ext uri="{BB962C8B-B14F-4D97-AF65-F5344CB8AC3E}">
        <p14:creationId xmlns:p14="http://schemas.microsoft.com/office/powerpoint/2010/main" val="1959562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6.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3300"/>
              <a:buFont typeface="Arial"/>
              <a:buNone/>
              <a:defRPr sz="33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1" name="Google Shape;181;p2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90000"/>
              </a:lnSpc>
              <a:spcBef>
                <a:spcPts val="375"/>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96393"/>
        </a:solid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93" name="Google Shape;293;p4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4pPr>
            <a:lvl5pPr marL="2286000" marR="0" lvl="4"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96393"/>
        </a:solidFill>
        <a:effectLst/>
      </p:bgPr>
    </p:bg>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02" name="Google Shape;402;p55"/>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4pPr>
            <a:lvl5pPr marL="2286000" marR="0" lvl="4"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196393"/>
        </a:solidFill>
        <a:effectLst/>
      </p:bgPr>
    </p:bg>
    <p:spTree>
      <p:nvGrpSpPr>
        <p:cNvPr id="1" name="Shape 880"/>
        <p:cNvGrpSpPr/>
        <p:nvPr/>
      </p:nvGrpSpPr>
      <p:grpSpPr>
        <a:xfrm>
          <a:off x="0" y="0"/>
          <a:ext cx="0" cy="0"/>
          <a:chOff x="0" y="0"/>
          <a:chExt cx="0" cy="0"/>
        </a:xfrm>
      </p:grpSpPr>
      <p:sp>
        <p:nvSpPr>
          <p:cNvPr id="881" name="Google Shape;881;p77"/>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2" name="Google Shape;882;p77"/>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4pPr>
            <a:lvl5pPr marL="2286000" marR="0" lvl="4"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9"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196393"/>
        </a:solidFill>
        <a:effectLst/>
      </p:bgPr>
    </p:bg>
    <p:spTree>
      <p:nvGrpSpPr>
        <p:cNvPr id="1" name="Shape 1354"/>
        <p:cNvGrpSpPr/>
        <p:nvPr/>
      </p:nvGrpSpPr>
      <p:grpSpPr>
        <a:xfrm>
          <a:off x="0" y="0"/>
          <a:ext cx="0" cy="0"/>
          <a:chOff x="0" y="0"/>
          <a:chExt cx="0" cy="0"/>
        </a:xfrm>
      </p:grpSpPr>
      <p:sp>
        <p:nvSpPr>
          <p:cNvPr id="1355" name="Google Shape;1355;p98"/>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3300"/>
              <a:buFont typeface="Arial"/>
              <a:buNone/>
              <a:defRPr sz="33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56" name="Google Shape;1356;p98"/>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marR="0" lvl="0" indent="-317500" algn="l" rtl="0">
              <a:lnSpc>
                <a:spcPct val="90000"/>
              </a:lnSpc>
              <a:spcBef>
                <a:spcPts val="75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1pPr>
            <a:lvl2pPr marL="914400" marR="0" lvl="1"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2pPr>
            <a:lvl3pPr marL="1371600" marR="0" lvl="2" indent="-304800" algn="l" rtl="0">
              <a:lnSpc>
                <a:spcPct val="90000"/>
              </a:lnSpc>
              <a:spcBef>
                <a:spcPts val="375"/>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3pPr>
            <a:lvl4pPr marL="1828800" marR="0" lvl="3"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4pPr>
            <a:lvl5pPr marL="2286000" marR="0" lvl="4" indent="-295275" algn="l" rtl="0">
              <a:lnSpc>
                <a:spcPct val="90000"/>
              </a:lnSpc>
              <a:spcBef>
                <a:spcPts val="375"/>
              </a:spcBef>
              <a:spcAft>
                <a:spcPts val="0"/>
              </a:spcAft>
              <a:buClr>
                <a:schemeClr val="lt1"/>
              </a:buClr>
              <a:buSzPts val="1050"/>
              <a:buFont typeface="Arial"/>
              <a:buChar char="•"/>
              <a:defRPr sz="1050" b="0" i="0" u="none" strike="noStrike" cap="none">
                <a:solidFill>
                  <a:schemeClr val="lt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0"/>
            <a:ext cx="8686800" cy="685800"/>
          </a:xfrm>
          <a:prstGeom prst="rect">
            <a:avLst/>
          </a:prstGeom>
        </p:spPr>
        <p:txBody>
          <a:bodyPr vert="horz" lIns="0" tIns="45720" rIns="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228600" y="960120"/>
            <a:ext cx="8686800" cy="390906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600" y="4972050"/>
            <a:ext cx="914400" cy="137160"/>
          </a:xfrm>
          <a:prstGeom prst="rect">
            <a:avLst/>
          </a:prstGeom>
        </p:spPr>
        <p:txBody>
          <a:bodyPr vert="horz" lIns="91440" tIns="45720" rIns="91440" bIns="45720" rtlCol="0" anchor="ctr"/>
          <a:lstStyle>
            <a:lvl1pPr algn="l">
              <a:defRPr sz="675">
                <a:solidFill>
                  <a:schemeClr val="accent1"/>
                </a:solidFill>
                <a:latin typeface="Tw Cen MT" panose="020B0602020104020603" pitchFamily="34" charset="0"/>
              </a:defRPr>
            </a:lvl1pPr>
          </a:lstStyle>
          <a:p>
            <a:fld id="{9239D14D-A7D8-427F-8D62-8808716C1DB9}" type="datetimeFigureOut">
              <a:rPr lang="en-US" smtClean="0"/>
              <a:pPr/>
              <a:t>10/17/2019</a:t>
            </a:fld>
            <a:endParaRPr lang="en-US" dirty="0"/>
          </a:p>
        </p:txBody>
      </p:sp>
      <p:sp>
        <p:nvSpPr>
          <p:cNvPr id="5" name="Footer Placeholder 4"/>
          <p:cNvSpPr>
            <a:spLocks noGrp="1"/>
          </p:cNvSpPr>
          <p:nvPr>
            <p:ph type="ftr" sz="quarter" idx="3"/>
          </p:nvPr>
        </p:nvSpPr>
        <p:spPr>
          <a:xfrm>
            <a:off x="1828799" y="4972050"/>
            <a:ext cx="5486400" cy="137160"/>
          </a:xfrm>
          <a:prstGeom prst="rect">
            <a:avLst/>
          </a:prstGeom>
        </p:spPr>
        <p:txBody>
          <a:bodyPr vert="horz" lIns="91440" tIns="45720" rIns="91440" bIns="45720" rtlCol="0" anchor="ctr"/>
          <a:lstStyle>
            <a:lvl1pPr algn="ctr">
              <a:defRPr sz="675">
                <a:solidFill>
                  <a:schemeClr val="accent1"/>
                </a:solidFill>
                <a:latin typeface="Tw Cen MT" panose="020B0602020104020603" pitchFamily="34" charset="0"/>
              </a:defRPr>
            </a:lvl1pPr>
          </a:lstStyle>
          <a:p>
            <a:endParaRPr lang="en-US" dirty="0"/>
          </a:p>
        </p:txBody>
      </p:sp>
      <p:sp>
        <p:nvSpPr>
          <p:cNvPr id="6" name="Slide Number Placeholder 5"/>
          <p:cNvSpPr>
            <a:spLocks noGrp="1"/>
          </p:cNvSpPr>
          <p:nvPr>
            <p:ph type="sldNum" sz="quarter" idx="4"/>
          </p:nvPr>
        </p:nvSpPr>
        <p:spPr>
          <a:xfrm>
            <a:off x="8229600" y="4972050"/>
            <a:ext cx="685800" cy="137160"/>
          </a:xfrm>
          <a:prstGeom prst="rect">
            <a:avLst/>
          </a:prstGeom>
        </p:spPr>
        <p:txBody>
          <a:bodyPr vert="horz" lIns="91440" tIns="45720" rIns="91440" bIns="45720" rtlCol="0" anchor="ctr"/>
          <a:lstStyle>
            <a:lvl1pPr algn="r">
              <a:defRPr sz="675">
                <a:solidFill>
                  <a:schemeClr val="accent1"/>
                </a:solidFill>
                <a:latin typeface="Tw Cen MT" panose="020B0602020104020603" pitchFamily="34" charset="0"/>
              </a:defRPr>
            </a:lvl1pPr>
          </a:lstStyle>
          <a:p>
            <a:fld id="{18CF7050-A8E5-428C-81D9-F84418705036}" type="slidenum">
              <a:rPr lang="en-US" smtClean="0"/>
              <a:pPr/>
              <a:t>‹#›</a:t>
            </a:fld>
            <a:endParaRPr lang="en-US" dirty="0"/>
          </a:p>
        </p:txBody>
      </p:sp>
      <p:sp>
        <p:nvSpPr>
          <p:cNvPr id="8" name="Rectangle 7"/>
          <p:cNvSpPr/>
          <p:nvPr userDrawn="1"/>
        </p:nvSpPr>
        <p:spPr>
          <a:xfrm>
            <a:off x="-1" y="685800"/>
            <a:ext cx="9144000" cy="754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18412691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Lst>
  <p:txStyles>
    <p:titleStyle>
      <a:lvl1pPr algn="l" defTabSz="514350" rtl="0" eaLnBrk="1" latinLnBrk="0" hangingPunct="1">
        <a:lnSpc>
          <a:spcPct val="90000"/>
        </a:lnSpc>
        <a:spcBef>
          <a:spcPct val="0"/>
        </a:spcBef>
        <a:buNone/>
        <a:defRPr sz="3000" b="1" kern="1200" cap="all" baseline="0">
          <a:solidFill>
            <a:schemeClr val="tx2"/>
          </a:solidFill>
          <a:latin typeface="Tw Cen MT Condensed" panose="020B06060201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514350" rtl="0" eaLnBrk="1" latinLnBrk="0" hangingPunct="1">
        <a:lnSpc>
          <a:spcPct val="100000"/>
        </a:lnSpc>
        <a:spcBef>
          <a:spcPts val="0"/>
        </a:spcBef>
        <a:buFont typeface="Arial" panose="020B0604020202020204" pitchFamily="34" charset="0"/>
        <a:buNone/>
        <a:defRPr sz="1725" kern="1200" spc="0" baseline="0">
          <a:solidFill>
            <a:schemeClr val="tx2"/>
          </a:solidFill>
          <a:latin typeface="+mn-lt"/>
          <a:ea typeface="+mn-ea"/>
          <a:cs typeface="+mn-cs"/>
        </a:defRPr>
      </a:lvl1pPr>
      <a:lvl2pPr marL="257175" indent="0" algn="l" defTabSz="514350" rtl="0" eaLnBrk="1" latinLnBrk="0" hangingPunct="1">
        <a:lnSpc>
          <a:spcPct val="100000"/>
        </a:lnSpc>
        <a:spcBef>
          <a:spcPts val="0"/>
        </a:spcBef>
        <a:buFont typeface="Arial" panose="020B0604020202020204" pitchFamily="34" charset="0"/>
        <a:buNone/>
        <a:defRPr sz="1500" kern="1200" spc="0" baseline="0">
          <a:solidFill>
            <a:schemeClr val="accent1"/>
          </a:solidFill>
          <a:latin typeface="+mn-lt"/>
          <a:ea typeface="+mn-ea"/>
          <a:cs typeface="+mn-cs"/>
        </a:defRPr>
      </a:lvl2pPr>
      <a:lvl3pPr marL="514350" indent="0" algn="l" defTabSz="514350" rtl="0" eaLnBrk="1" latinLnBrk="0" hangingPunct="1">
        <a:lnSpc>
          <a:spcPct val="100000"/>
        </a:lnSpc>
        <a:spcBef>
          <a:spcPts val="0"/>
        </a:spcBef>
        <a:buFont typeface="Arial" panose="020B0604020202020204" pitchFamily="34" charset="0"/>
        <a:buNone/>
        <a:defRPr sz="1275" kern="1200" spc="0" baseline="0">
          <a:solidFill>
            <a:schemeClr val="accent1"/>
          </a:solidFill>
          <a:latin typeface="+mn-lt"/>
          <a:ea typeface="+mn-ea"/>
          <a:cs typeface="+mn-cs"/>
        </a:defRPr>
      </a:lvl3pPr>
      <a:lvl4pPr marL="771525" indent="0" algn="l" defTabSz="514350" rtl="0" eaLnBrk="1" latinLnBrk="0" hangingPunct="1">
        <a:lnSpc>
          <a:spcPct val="100000"/>
        </a:lnSpc>
        <a:spcBef>
          <a:spcPts val="0"/>
        </a:spcBef>
        <a:buFont typeface="Arial" panose="020B0604020202020204" pitchFamily="34" charset="0"/>
        <a:buNone/>
        <a:defRPr sz="1163" kern="1200" spc="0" baseline="0">
          <a:solidFill>
            <a:schemeClr val="accent1"/>
          </a:solidFill>
          <a:latin typeface="+mn-lt"/>
          <a:ea typeface="+mn-ea"/>
          <a:cs typeface="+mn-cs"/>
        </a:defRPr>
      </a:lvl4pPr>
      <a:lvl5pPr marL="1028700" indent="0" algn="l" defTabSz="514350" rtl="0" eaLnBrk="1" latinLnBrk="0" hangingPunct="1">
        <a:lnSpc>
          <a:spcPct val="100000"/>
        </a:lnSpc>
        <a:spcBef>
          <a:spcPts val="0"/>
        </a:spcBef>
        <a:buFont typeface="Arial" panose="020B0604020202020204" pitchFamily="34" charset="0"/>
        <a:buNone/>
        <a:defRPr sz="1163" kern="1200" spc="0" baseline="0">
          <a:solidFill>
            <a:schemeClr val="accent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notesSlide" Target="../notesSlides/notesSlide11.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79.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snowflake.com/test-driving-snowflake-the-definitive-guide-to-maximizing-your-free-t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bit.ly/33FSqQa" TargetMode="External"/><Relationship Id="rId4" Type="http://schemas.openxmlformats.org/officeDocument/2006/relationships/hyperlink" Target="https://www.snowflake.com/about/even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s://bit.ly/2VOziNf"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100.xml"/><Relationship Id="rId6" Type="http://schemas.openxmlformats.org/officeDocument/2006/relationships/image" Target="../media/image18.png"/><Relationship Id="rId11" Type="http://schemas.openxmlformats.org/officeDocument/2006/relationships/image" Target="../media/image12.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diagramQuickStyle" Target="../diagrams/quickStyle1.xml"/><Relationship Id="rId3" Type="http://schemas.openxmlformats.org/officeDocument/2006/relationships/image" Target="../media/image25.svg"/><Relationship Id="rId21" Type="http://schemas.openxmlformats.org/officeDocument/2006/relationships/image" Target="../media/image38.pn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diagramLayout" Target="../diagrams/layout1.xml"/><Relationship Id="rId2" Type="http://schemas.openxmlformats.org/officeDocument/2006/relationships/image" Target="../media/image24.png"/><Relationship Id="rId16" Type="http://schemas.openxmlformats.org/officeDocument/2006/relationships/diagramData" Target="../diagrams/data1.xml"/><Relationship Id="rId20" Type="http://schemas.microsoft.com/office/2007/relationships/diagramDrawing" Target="../diagrams/drawing1.xml"/><Relationship Id="rId1" Type="http://schemas.openxmlformats.org/officeDocument/2006/relationships/slideLayout" Target="../slideLayouts/slideLayout11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12.png"/><Relationship Id="rId10" Type="http://schemas.openxmlformats.org/officeDocument/2006/relationships/image" Target="../media/image32.png"/><Relationship Id="rId19" Type="http://schemas.openxmlformats.org/officeDocument/2006/relationships/diagramColors" Target="../diagrams/colors1.xml"/><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3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120"/>
          <p:cNvSpPr txBox="1">
            <a:spLocks noGrp="1"/>
          </p:cNvSpPr>
          <p:nvPr>
            <p:ph type="body" idx="1"/>
          </p:nvPr>
        </p:nvSpPr>
        <p:spPr>
          <a:xfrm>
            <a:off x="428372" y="1259550"/>
            <a:ext cx="6543600" cy="2080200"/>
          </a:xfrm>
          <a:prstGeom prst="rect">
            <a:avLst/>
          </a:prstGeom>
          <a:noFill/>
          <a:ln>
            <a:noFill/>
          </a:ln>
        </p:spPr>
        <p:txBody>
          <a:bodyPr spcFirstLastPara="1" wrap="square" lIns="68575" tIns="34275" rIns="68575" bIns="34275" anchor="b" anchorCtr="0">
            <a:noAutofit/>
          </a:bodyPr>
          <a:lstStyle/>
          <a:p>
            <a:pPr marL="0" marR="0" lvl="0" indent="0" algn="l" rtl="0">
              <a:lnSpc>
                <a:spcPct val="70000"/>
              </a:lnSpc>
              <a:spcBef>
                <a:spcPts val="0"/>
              </a:spcBef>
              <a:spcAft>
                <a:spcPts val="0"/>
              </a:spcAft>
              <a:buClr>
                <a:schemeClr val="dk1"/>
              </a:buClr>
              <a:buSzPts val="4500"/>
              <a:buFont typeface="Arial"/>
              <a:buNone/>
            </a:pPr>
            <a:r>
              <a:rPr lang="en"/>
              <a:t>ZERO TO SNOWFLAKE IN 90 MINUTES </a:t>
            </a:r>
            <a:endParaRPr sz="1100"/>
          </a:p>
        </p:txBody>
      </p:sp>
      <p:sp>
        <p:nvSpPr>
          <p:cNvPr id="1840" name="Google Shape;1840;p120"/>
          <p:cNvSpPr txBox="1">
            <a:spLocks noGrp="1"/>
          </p:cNvSpPr>
          <p:nvPr>
            <p:ph type="body" idx="3"/>
          </p:nvPr>
        </p:nvSpPr>
        <p:spPr>
          <a:xfrm>
            <a:off x="428375" y="4047400"/>
            <a:ext cx="7507500" cy="731700"/>
          </a:xfrm>
          <a:prstGeom prst="rect">
            <a:avLst/>
          </a:prstGeom>
          <a:noFill/>
          <a:ln w="19050" cap="flat" cmpd="sng">
            <a:solidFill>
              <a:srgbClr val="C35484"/>
            </a:solidFill>
            <a:prstDash val="solid"/>
            <a:round/>
            <a:headEnd type="none" w="sm" len="sm"/>
            <a:tailEnd type="none" w="sm" len="sm"/>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0000"/>
              </a:buClr>
              <a:buSzPts val="2100"/>
              <a:buFont typeface="Arial"/>
              <a:buNone/>
            </a:pPr>
            <a:r>
              <a:rPr lang="en" sz="1600" b="0" dirty="0"/>
              <a:t>To participate in the hands-on lab please log in to your account</a:t>
            </a:r>
            <a:endParaRPr sz="1600" b="0" dirty="0"/>
          </a:p>
          <a:p>
            <a:pPr marL="0" lvl="0" indent="0" algn="l" rtl="0">
              <a:lnSpc>
                <a:spcPct val="90000"/>
              </a:lnSpc>
              <a:spcBef>
                <a:spcPts val="0"/>
              </a:spcBef>
              <a:spcAft>
                <a:spcPts val="0"/>
              </a:spcAft>
              <a:buClr>
                <a:srgbClr val="000000"/>
              </a:buClr>
              <a:buSzPts val="2100"/>
              <a:buFont typeface="Arial"/>
              <a:buNone/>
            </a:pPr>
            <a:endParaRPr sz="1600" b="0" dirty="0"/>
          </a:p>
          <a:p>
            <a:pPr marL="0" lvl="0" indent="0" algn="l" rtl="0">
              <a:lnSpc>
                <a:spcPct val="90000"/>
              </a:lnSpc>
              <a:spcBef>
                <a:spcPts val="0"/>
              </a:spcBef>
              <a:spcAft>
                <a:spcPts val="0"/>
              </a:spcAft>
              <a:buClr>
                <a:srgbClr val="000000"/>
              </a:buClr>
              <a:buSzPts val="2100"/>
              <a:buFont typeface="Arial"/>
              <a:buNone/>
            </a:pPr>
            <a:r>
              <a:rPr lang="en" sz="1600" b="0" dirty="0"/>
              <a:t>Sign up for a free Snowflake trial, Enterprise Edition: </a:t>
            </a:r>
            <a:r>
              <a:rPr lang="en" sz="1600" dirty="0"/>
              <a:t>https://trial.snowflake.com</a:t>
            </a:r>
            <a:endParaRPr sz="1600" dirty="0"/>
          </a:p>
        </p:txBody>
      </p:sp>
      <p:sp>
        <p:nvSpPr>
          <p:cNvPr id="1841" name="Google Shape;1841;p120"/>
          <p:cNvSpPr txBox="1"/>
          <p:nvPr/>
        </p:nvSpPr>
        <p:spPr>
          <a:xfrm>
            <a:off x="3429000" y="979714"/>
            <a:ext cx="184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E7505414-6BF0-4C0A-AA45-2BB2D052F2BF}"/>
              </a:ext>
            </a:extLst>
          </p:cNvPr>
          <p:cNvPicPr>
            <a:picLocks noChangeAspect="1"/>
          </p:cNvPicPr>
          <p:nvPr/>
        </p:nvPicPr>
        <p:blipFill>
          <a:blip r:embed="rId3"/>
          <a:stretch>
            <a:fillRect/>
          </a:stretch>
        </p:blipFill>
        <p:spPr>
          <a:xfrm>
            <a:off x="2819636" y="245646"/>
            <a:ext cx="1588328" cy="8613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313"/>
        <p:cNvGrpSpPr/>
        <p:nvPr/>
      </p:nvGrpSpPr>
      <p:grpSpPr>
        <a:xfrm>
          <a:off x="0" y="0"/>
          <a:ext cx="0" cy="0"/>
          <a:chOff x="0" y="0"/>
          <a:chExt cx="0" cy="0"/>
        </a:xfrm>
      </p:grpSpPr>
      <p:sp>
        <p:nvSpPr>
          <p:cNvPr id="2314" name="Google Shape;2314;p128"/>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750"/>
              </a:spcBef>
              <a:spcAft>
                <a:spcPts val="0"/>
              </a:spcAft>
              <a:buSzPts val="1400"/>
              <a:buNone/>
            </a:pPr>
            <a:r>
              <a:rPr lang="en">
                <a:latin typeface="Arial"/>
                <a:ea typeface="Arial"/>
                <a:cs typeface="Arial"/>
                <a:sym typeface="Arial"/>
              </a:rPr>
              <a:t>LEGACY ARCHITECTURE (BEFORE)</a:t>
            </a:r>
            <a:endParaRPr/>
          </a:p>
        </p:txBody>
      </p:sp>
      <p:sp>
        <p:nvSpPr>
          <p:cNvPr id="2315" name="Google Shape;2315;p128"/>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
                <a:latin typeface="Arial"/>
                <a:ea typeface="Arial"/>
                <a:cs typeface="Arial"/>
                <a:sym typeface="Arial"/>
              </a:rPr>
              <a:t>10</a:t>
            </a:fld>
            <a:endParaRPr>
              <a:latin typeface="Arial"/>
              <a:ea typeface="Arial"/>
              <a:cs typeface="Arial"/>
              <a:sym typeface="Arial"/>
            </a:endParaRPr>
          </a:p>
        </p:txBody>
      </p:sp>
      <p:sp>
        <p:nvSpPr>
          <p:cNvPr id="2316" name="Google Shape;2316;p128"/>
          <p:cNvSpPr/>
          <p:nvPr/>
        </p:nvSpPr>
        <p:spPr>
          <a:xfrm>
            <a:off x="2972533" y="1073381"/>
            <a:ext cx="3205200" cy="2833500"/>
          </a:xfrm>
          <a:prstGeom prst="roundRect">
            <a:avLst>
              <a:gd name="adj" fmla="val 3048"/>
            </a:avLst>
          </a:prstGeom>
          <a:solidFill>
            <a:srgbClr val="A7E1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317" name="Google Shape;2317;p128"/>
          <p:cNvSpPr txBox="1"/>
          <p:nvPr/>
        </p:nvSpPr>
        <p:spPr>
          <a:xfrm>
            <a:off x="383225" y="1835038"/>
            <a:ext cx="8553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OLTP Databases</a:t>
            </a:r>
            <a:endParaRPr/>
          </a:p>
        </p:txBody>
      </p:sp>
      <p:sp>
        <p:nvSpPr>
          <p:cNvPr id="2318" name="Google Shape;2318;p128"/>
          <p:cNvSpPr txBox="1"/>
          <p:nvPr/>
        </p:nvSpPr>
        <p:spPr>
          <a:xfrm>
            <a:off x="318644" y="2353285"/>
            <a:ext cx="9198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Enterprise Applications</a:t>
            </a:r>
            <a:endParaRPr/>
          </a:p>
        </p:txBody>
      </p:sp>
      <p:sp>
        <p:nvSpPr>
          <p:cNvPr id="2319" name="Google Shape;2319;p128"/>
          <p:cNvSpPr txBox="1"/>
          <p:nvPr/>
        </p:nvSpPr>
        <p:spPr>
          <a:xfrm>
            <a:off x="427764" y="3971268"/>
            <a:ext cx="8106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Web / Log </a:t>
            </a:r>
            <a:br>
              <a:rPr lang="en" sz="900" b="1" i="0" u="none" strike="noStrike" cap="none">
                <a:solidFill>
                  <a:srgbClr val="000000"/>
                </a:solidFill>
                <a:latin typeface="Arial"/>
                <a:ea typeface="Arial"/>
                <a:cs typeface="Arial"/>
                <a:sym typeface="Arial"/>
              </a:rPr>
            </a:br>
            <a:r>
              <a:rPr lang="en" sz="900" b="1" i="0" u="none" strike="noStrike" cap="none">
                <a:solidFill>
                  <a:srgbClr val="000000"/>
                </a:solidFill>
                <a:latin typeface="Arial"/>
                <a:ea typeface="Arial"/>
                <a:cs typeface="Arial"/>
                <a:sym typeface="Arial"/>
              </a:rPr>
              <a:t>Data</a:t>
            </a:r>
            <a:endParaRPr/>
          </a:p>
        </p:txBody>
      </p:sp>
      <p:sp>
        <p:nvSpPr>
          <p:cNvPr id="2320" name="Google Shape;2320;p128"/>
          <p:cNvSpPr txBox="1"/>
          <p:nvPr/>
        </p:nvSpPr>
        <p:spPr>
          <a:xfrm>
            <a:off x="223527" y="2904408"/>
            <a:ext cx="1014900" cy="2169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Third-Party</a:t>
            </a:r>
            <a:endParaRPr/>
          </a:p>
        </p:txBody>
      </p:sp>
      <p:sp>
        <p:nvSpPr>
          <p:cNvPr id="2321" name="Google Shape;2321;p128"/>
          <p:cNvSpPr txBox="1"/>
          <p:nvPr/>
        </p:nvSpPr>
        <p:spPr>
          <a:xfrm>
            <a:off x="383225" y="4440666"/>
            <a:ext cx="855300" cy="2169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Other</a:t>
            </a:r>
            <a:endParaRPr/>
          </a:p>
        </p:txBody>
      </p:sp>
      <p:grpSp>
        <p:nvGrpSpPr>
          <p:cNvPr id="2322" name="Google Shape;2322;p128"/>
          <p:cNvGrpSpPr/>
          <p:nvPr/>
        </p:nvGrpSpPr>
        <p:grpSpPr>
          <a:xfrm>
            <a:off x="1869968" y="4138566"/>
            <a:ext cx="2391586" cy="384254"/>
            <a:chOff x="1869984" y="4138566"/>
            <a:chExt cx="2190900" cy="384254"/>
          </a:xfrm>
        </p:grpSpPr>
        <p:cxnSp>
          <p:nvCxnSpPr>
            <p:cNvPr id="2323" name="Google Shape;2323;p128"/>
            <p:cNvCxnSpPr/>
            <p:nvPr/>
          </p:nvCxnSpPr>
          <p:spPr>
            <a:xfrm>
              <a:off x="1869984" y="4138566"/>
              <a:ext cx="21909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324" name="Google Shape;2324;p128"/>
            <p:cNvCxnSpPr/>
            <p:nvPr/>
          </p:nvCxnSpPr>
          <p:spPr>
            <a:xfrm>
              <a:off x="1869984" y="4522820"/>
              <a:ext cx="2190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grpSp>
        <p:nvGrpSpPr>
          <p:cNvPr id="2325" name="Google Shape;2325;p128"/>
          <p:cNvGrpSpPr/>
          <p:nvPr/>
        </p:nvGrpSpPr>
        <p:grpSpPr>
          <a:xfrm>
            <a:off x="1867764" y="1984202"/>
            <a:ext cx="442936" cy="1032564"/>
            <a:chOff x="1867713" y="1984202"/>
            <a:chExt cx="622801" cy="1032564"/>
          </a:xfrm>
        </p:grpSpPr>
        <p:cxnSp>
          <p:nvCxnSpPr>
            <p:cNvPr id="2326" name="Google Shape;2326;p128"/>
            <p:cNvCxnSpPr/>
            <p:nvPr/>
          </p:nvCxnSpPr>
          <p:spPr>
            <a:xfrm>
              <a:off x="1867713" y="2558429"/>
              <a:ext cx="6171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327" name="Google Shape;2327;p128"/>
            <p:cNvCxnSpPr/>
            <p:nvPr/>
          </p:nvCxnSpPr>
          <p:spPr>
            <a:xfrm>
              <a:off x="1867714" y="3016766"/>
              <a:ext cx="6228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328" name="Google Shape;2328;p128"/>
            <p:cNvCxnSpPr/>
            <p:nvPr/>
          </p:nvCxnSpPr>
          <p:spPr>
            <a:xfrm>
              <a:off x="1867714" y="1984202"/>
              <a:ext cx="6228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cxnSp>
        <p:nvCxnSpPr>
          <p:cNvPr id="2329" name="Google Shape;2329;p128"/>
          <p:cNvCxnSpPr/>
          <p:nvPr/>
        </p:nvCxnSpPr>
        <p:spPr>
          <a:xfrm>
            <a:off x="6416773" y="1809864"/>
            <a:ext cx="11148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330" name="Google Shape;2330;p128"/>
          <p:cNvCxnSpPr/>
          <p:nvPr/>
        </p:nvCxnSpPr>
        <p:spPr>
          <a:xfrm>
            <a:off x="4909226" y="4258271"/>
            <a:ext cx="26223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331" name="Google Shape;2331;p128"/>
          <p:cNvCxnSpPr/>
          <p:nvPr/>
        </p:nvCxnSpPr>
        <p:spPr>
          <a:xfrm>
            <a:off x="2865900" y="2557903"/>
            <a:ext cx="3897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332" name="Google Shape;2332;p128"/>
          <p:cNvGrpSpPr/>
          <p:nvPr/>
        </p:nvGrpSpPr>
        <p:grpSpPr>
          <a:xfrm>
            <a:off x="1366040" y="2392750"/>
            <a:ext cx="350108" cy="274635"/>
            <a:chOff x="849312" y="2559050"/>
            <a:chExt cx="530225" cy="415925"/>
          </a:xfrm>
        </p:grpSpPr>
        <p:sp>
          <p:nvSpPr>
            <p:cNvPr id="2333" name="Google Shape;2333;p128"/>
            <p:cNvSpPr/>
            <p:nvPr/>
          </p:nvSpPr>
          <p:spPr>
            <a:xfrm>
              <a:off x="849312" y="2559050"/>
              <a:ext cx="530225" cy="415925"/>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334" name="Google Shape;2334;p128"/>
            <p:cNvCxnSpPr/>
            <p:nvPr/>
          </p:nvCxnSpPr>
          <p:spPr>
            <a:xfrm>
              <a:off x="849312" y="2674938"/>
              <a:ext cx="530100" cy="0"/>
            </a:xfrm>
            <a:prstGeom prst="straightConnector1">
              <a:avLst/>
            </a:prstGeom>
            <a:noFill/>
            <a:ln w="25400" cap="rnd" cmpd="sng">
              <a:solidFill>
                <a:schemeClr val="accent1"/>
              </a:solidFill>
              <a:prstDash val="solid"/>
              <a:round/>
              <a:headEnd type="none" w="med" len="med"/>
              <a:tailEnd type="none" w="med" len="med"/>
            </a:ln>
          </p:spPr>
        </p:cxnSp>
        <p:sp>
          <p:nvSpPr>
            <p:cNvPr id="2335" name="Google Shape;2335;p128"/>
            <p:cNvSpPr/>
            <p:nvPr/>
          </p:nvSpPr>
          <p:spPr>
            <a:xfrm>
              <a:off x="919162" y="2605088"/>
              <a:ext cx="222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6" name="Google Shape;2336;p128"/>
            <p:cNvSpPr/>
            <p:nvPr/>
          </p:nvSpPr>
          <p:spPr>
            <a:xfrm>
              <a:off x="987425" y="2605088"/>
              <a:ext cx="237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7" name="Google Shape;2337;p128"/>
            <p:cNvSpPr/>
            <p:nvPr/>
          </p:nvSpPr>
          <p:spPr>
            <a:xfrm>
              <a:off x="1057275" y="2605088"/>
              <a:ext cx="237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8" name="Google Shape;2338;p128"/>
            <p:cNvSpPr/>
            <p:nvPr/>
          </p:nvSpPr>
          <p:spPr>
            <a:xfrm>
              <a:off x="965200" y="2727325"/>
              <a:ext cx="300038" cy="177800"/>
            </a:xfrm>
            <a:custGeom>
              <a:avLst/>
              <a:gdLst/>
              <a:ahLst/>
              <a:cxnLst/>
              <a:rect l="l" t="t" r="r" b="b"/>
              <a:pathLst>
                <a:path w="52" h="31" extrusionOk="0">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39" name="Google Shape;2339;p128"/>
          <p:cNvGrpSpPr/>
          <p:nvPr/>
        </p:nvGrpSpPr>
        <p:grpSpPr>
          <a:xfrm>
            <a:off x="1371840" y="4392076"/>
            <a:ext cx="338323" cy="338323"/>
            <a:chOff x="2625725" y="1733550"/>
            <a:chExt cx="755017" cy="755017"/>
          </a:xfrm>
        </p:grpSpPr>
        <p:sp>
          <p:nvSpPr>
            <p:cNvPr id="2340" name="Google Shape;2340;p128"/>
            <p:cNvSpPr/>
            <p:nvPr/>
          </p:nvSpPr>
          <p:spPr>
            <a:xfrm>
              <a:off x="3202507" y="1788010"/>
              <a:ext cx="143577" cy="126249"/>
            </a:xfrm>
            <a:custGeom>
              <a:avLst/>
              <a:gdLst/>
              <a:ahLst/>
              <a:cxnLst/>
              <a:rect l="l" t="t" r="r" b="b"/>
              <a:pathLst>
                <a:path w="58" h="51" extrusionOk="0">
                  <a:moveTo>
                    <a:pt x="58" y="11"/>
                  </a:moveTo>
                  <a:lnTo>
                    <a:pt x="0" y="0"/>
                  </a:lnTo>
                  <a:lnTo>
                    <a:pt x="3" y="51"/>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1" name="Google Shape;2341;p128"/>
            <p:cNvSpPr/>
            <p:nvPr/>
          </p:nvSpPr>
          <p:spPr>
            <a:xfrm>
              <a:off x="2645529" y="2307857"/>
              <a:ext cx="160906" cy="126249"/>
            </a:xfrm>
            <a:custGeom>
              <a:avLst/>
              <a:gdLst/>
              <a:ahLst/>
              <a:cxnLst/>
              <a:rect l="l" t="t" r="r" b="b"/>
              <a:pathLst>
                <a:path w="65" h="51" extrusionOk="0">
                  <a:moveTo>
                    <a:pt x="0" y="37"/>
                  </a:moveTo>
                  <a:lnTo>
                    <a:pt x="65" y="51"/>
                  </a:lnTo>
                  <a:lnTo>
                    <a:pt x="58"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2" name="Google Shape;2342;p128"/>
            <p:cNvSpPr/>
            <p:nvPr/>
          </p:nvSpPr>
          <p:spPr>
            <a:xfrm>
              <a:off x="2922781" y="1788010"/>
              <a:ext cx="457961" cy="700557"/>
            </a:xfrm>
            <a:custGeom>
              <a:avLst/>
              <a:gdLst/>
              <a:ahLst/>
              <a:cxnLst/>
              <a:rect l="l" t="t" r="r" b="b"/>
              <a:pathLst>
                <a:path w="51" h="78" extrusionOk="0">
                  <a:moveTo>
                    <a:pt x="31" y="0"/>
                  </a:moveTo>
                  <a:cubicBezTo>
                    <a:pt x="43" y="8"/>
                    <a:pt x="51" y="21"/>
                    <a:pt x="51" y="36"/>
                  </a:cubicBezTo>
                  <a:cubicBezTo>
                    <a:pt x="51" y="59"/>
                    <a:pt x="32" y="78"/>
                    <a:pt x="9" y="78"/>
                  </a:cubicBezTo>
                  <a:cubicBezTo>
                    <a:pt x="6" y="78"/>
                    <a:pt x="3" y="78"/>
                    <a:pt x="0" y="77"/>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3" name="Google Shape;2343;p128"/>
            <p:cNvSpPr/>
            <p:nvPr/>
          </p:nvSpPr>
          <p:spPr>
            <a:xfrm>
              <a:off x="2625725" y="1733550"/>
              <a:ext cx="460436" cy="700557"/>
            </a:xfrm>
            <a:custGeom>
              <a:avLst/>
              <a:gdLst/>
              <a:ahLst/>
              <a:cxnLst/>
              <a:rect l="l" t="t" r="r" b="b"/>
              <a:pathLst>
                <a:path w="51" h="78" extrusionOk="0">
                  <a:moveTo>
                    <a:pt x="20" y="78"/>
                  </a:moveTo>
                  <a:cubicBezTo>
                    <a:pt x="8" y="70"/>
                    <a:pt x="0" y="57"/>
                    <a:pt x="0" y="42"/>
                  </a:cubicBezTo>
                  <a:cubicBezTo>
                    <a:pt x="0" y="19"/>
                    <a:pt x="19" y="0"/>
                    <a:pt x="42" y="0"/>
                  </a:cubicBezTo>
                  <a:cubicBezTo>
                    <a:pt x="45" y="0"/>
                    <a:pt x="48" y="0"/>
                    <a:pt x="51" y="1"/>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4" name="Google Shape;2344;p128"/>
            <p:cNvSpPr/>
            <p:nvPr/>
          </p:nvSpPr>
          <p:spPr>
            <a:xfrm>
              <a:off x="2751973" y="1930388"/>
              <a:ext cx="487665" cy="298749"/>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2345" name="Google Shape;2345;p128"/>
          <p:cNvCxnSpPr/>
          <p:nvPr/>
        </p:nvCxnSpPr>
        <p:spPr>
          <a:xfrm rot="10800000">
            <a:off x="4601310" y="3535664"/>
            <a:ext cx="0" cy="477600"/>
          </a:xfrm>
          <a:prstGeom prst="straightConnector1">
            <a:avLst/>
          </a:prstGeom>
          <a:noFill/>
          <a:ln w="19050" cap="sq" cmpd="sng">
            <a:solidFill>
              <a:srgbClr val="7F7F7F">
                <a:alpha val="49800"/>
              </a:srgbClr>
            </a:solidFill>
            <a:prstDash val="dash"/>
            <a:miter lim="800000"/>
            <a:headEnd type="triangle" w="med" len="med"/>
            <a:tailEnd type="triangle" w="med" len="med"/>
          </a:ln>
        </p:spPr>
      </p:cxnSp>
      <p:grpSp>
        <p:nvGrpSpPr>
          <p:cNvPr id="2346" name="Google Shape;2346;p128"/>
          <p:cNvGrpSpPr/>
          <p:nvPr/>
        </p:nvGrpSpPr>
        <p:grpSpPr>
          <a:xfrm>
            <a:off x="4378236" y="4081585"/>
            <a:ext cx="447157" cy="495084"/>
            <a:chOff x="5144658" y="2862021"/>
            <a:chExt cx="515574" cy="570834"/>
          </a:xfrm>
        </p:grpSpPr>
        <p:grpSp>
          <p:nvGrpSpPr>
            <p:cNvPr id="2347" name="Google Shape;2347;p128"/>
            <p:cNvGrpSpPr/>
            <p:nvPr/>
          </p:nvGrpSpPr>
          <p:grpSpPr>
            <a:xfrm>
              <a:off x="5144658" y="2862021"/>
              <a:ext cx="515090" cy="570834"/>
              <a:chOff x="8597900" y="1254125"/>
              <a:chExt cx="438300" cy="485775"/>
            </a:xfrm>
          </p:grpSpPr>
          <p:sp>
            <p:nvSpPr>
              <p:cNvPr id="2348" name="Google Shape;2348;p128"/>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9" name="Google Shape;2349;p128"/>
              <p:cNvSpPr/>
              <p:nvPr/>
            </p:nvSpPr>
            <p:spPr>
              <a:xfrm>
                <a:off x="8597900" y="1254125"/>
                <a:ext cx="438300" cy="185700"/>
              </a:xfrm>
              <a:prstGeom prst="ellipse">
                <a:avLst/>
              </a:prstGeom>
              <a:noFill/>
              <a:ln w="3175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50" name="Google Shape;2350;p128"/>
            <p:cNvSpPr/>
            <p:nvPr/>
          </p:nvSpPr>
          <p:spPr>
            <a:xfrm>
              <a:off x="5145880" y="3174733"/>
              <a:ext cx="514351" cy="98694"/>
            </a:xfrm>
            <a:custGeom>
              <a:avLst/>
              <a:gdLst/>
              <a:ahLst/>
              <a:cxnLst/>
              <a:rect l="l" t="t" r="r" b="b"/>
              <a:pathLst>
                <a:path w="164" h="29" extrusionOk="0">
                  <a:moveTo>
                    <a:pt x="0" y="0"/>
                  </a:moveTo>
                  <a:cubicBezTo>
                    <a:pt x="0" y="16"/>
                    <a:pt x="14" y="29"/>
                    <a:pt x="30" y="29"/>
                  </a:cubicBezTo>
                  <a:cubicBezTo>
                    <a:pt x="38" y="29"/>
                    <a:pt x="46" y="26"/>
                    <a:pt x="52" y="19"/>
                  </a:cubicBezTo>
                  <a:cubicBezTo>
                    <a:pt x="56" y="14"/>
                    <a:pt x="56" y="14"/>
                    <a:pt x="56" y="14"/>
                  </a:cubicBezTo>
                  <a:cubicBezTo>
                    <a:pt x="60" y="19"/>
                    <a:pt x="60" y="19"/>
                    <a:pt x="60" y="19"/>
                  </a:cubicBezTo>
                  <a:cubicBezTo>
                    <a:pt x="66" y="26"/>
                    <a:pt x="74" y="29"/>
                    <a:pt x="82" y="29"/>
                  </a:cubicBezTo>
                  <a:cubicBezTo>
                    <a:pt x="91" y="29"/>
                    <a:pt x="99" y="26"/>
                    <a:pt x="104" y="20"/>
                  </a:cubicBezTo>
                  <a:cubicBezTo>
                    <a:pt x="108" y="15"/>
                    <a:pt x="108" y="15"/>
                    <a:pt x="108" y="15"/>
                  </a:cubicBezTo>
                  <a:cubicBezTo>
                    <a:pt x="113" y="20"/>
                    <a:pt x="113" y="20"/>
                    <a:pt x="113" y="20"/>
                  </a:cubicBezTo>
                  <a:cubicBezTo>
                    <a:pt x="118" y="26"/>
                    <a:pt x="126" y="29"/>
                    <a:pt x="134" y="29"/>
                  </a:cubicBezTo>
                  <a:cubicBezTo>
                    <a:pt x="150" y="29"/>
                    <a:pt x="164" y="16"/>
                    <a:pt x="164" y="0"/>
                  </a:cubicBez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51" name="Google Shape;2351;p128"/>
          <p:cNvSpPr/>
          <p:nvPr/>
        </p:nvSpPr>
        <p:spPr>
          <a:xfrm rot="10800000" flipH="1">
            <a:off x="5663933" y="2266358"/>
            <a:ext cx="795186" cy="337184"/>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solidFill>
              <a:srgbClr val="7F7F7F">
                <a:alpha val="49800"/>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2" name="Google Shape;2352;p128"/>
          <p:cNvSpPr/>
          <p:nvPr/>
        </p:nvSpPr>
        <p:spPr>
          <a:xfrm>
            <a:off x="5663933" y="1811784"/>
            <a:ext cx="712755" cy="337184"/>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solidFill>
              <a:srgbClr val="7F7F7F">
                <a:alpha val="49800"/>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53" name="Google Shape;2353;p128"/>
          <p:cNvGrpSpPr/>
          <p:nvPr/>
        </p:nvGrpSpPr>
        <p:grpSpPr>
          <a:xfrm>
            <a:off x="1345094" y="2900492"/>
            <a:ext cx="370580" cy="228316"/>
            <a:chOff x="1068228" y="4194652"/>
            <a:chExt cx="628635" cy="387305"/>
          </a:xfrm>
        </p:grpSpPr>
        <p:grpSp>
          <p:nvGrpSpPr>
            <p:cNvPr id="2354" name="Google Shape;2354;p128"/>
            <p:cNvGrpSpPr/>
            <p:nvPr/>
          </p:nvGrpSpPr>
          <p:grpSpPr>
            <a:xfrm>
              <a:off x="1068228" y="4194652"/>
              <a:ext cx="628635" cy="387305"/>
              <a:chOff x="1068228" y="4194652"/>
              <a:chExt cx="628635" cy="387305"/>
            </a:xfrm>
          </p:grpSpPr>
          <p:grpSp>
            <p:nvGrpSpPr>
              <p:cNvPr id="2355" name="Google Shape;2355;p128"/>
              <p:cNvGrpSpPr/>
              <p:nvPr/>
            </p:nvGrpSpPr>
            <p:grpSpPr>
              <a:xfrm>
                <a:off x="1068228" y="4194652"/>
                <a:ext cx="387298" cy="387305"/>
                <a:chOff x="2462" y="786"/>
                <a:chExt cx="2752" cy="2752"/>
              </a:xfrm>
            </p:grpSpPr>
            <p:sp>
              <p:nvSpPr>
                <p:cNvPr id="2356" name="Google Shape;2356;p128"/>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7" name="Google Shape;2357;p128"/>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58" name="Google Shape;2358;p128"/>
              <p:cNvSpPr/>
              <p:nvPr/>
            </p:nvSpPr>
            <p:spPr>
              <a:xfrm>
                <a:off x="1400037" y="4214927"/>
                <a:ext cx="296826" cy="30037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9" name="Google Shape;2359;p128"/>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360" name="Google Shape;2360;p128"/>
            <p:cNvSpPr/>
            <p:nvPr/>
          </p:nvSpPr>
          <p:spPr>
            <a:xfrm>
              <a:off x="1242726" y="4417476"/>
              <a:ext cx="42700" cy="150185"/>
            </a:xfrm>
            <a:custGeom>
              <a:avLst/>
              <a:gdLst/>
              <a:ahLst/>
              <a:cxnLst/>
              <a:rect l="l" t="t" r="r" b="b"/>
              <a:pathLst>
                <a:path w="29" h="102" extrusionOk="0">
                  <a:moveTo>
                    <a:pt x="22" y="0"/>
                  </a:moveTo>
                  <a:lnTo>
                    <a:pt x="7" y="0"/>
                  </a:lnTo>
                  <a:lnTo>
                    <a:pt x="0" y="88"/>
                  </a:lnTo>
                  <a:lnTo>
                    <a:pt x="14" y="102"/>
                  </a:lnTo>
                  <a:lnTo>
                    <a:pt x="29" y="88"/>
                  </a:lnTo>
                  <a:lnTo>
                    <a:pt x="22" y="0"/>
                  </a:lnTo>
                  <a:lnTo>
                    <a:pt x="22" y="0"/>
                  </a:ln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361" name="Google Shape;2361;p128"/>
          <p:cNvGrpSpPr/>
          <p:nvPr/>
        </p:nvGrpSpPr>
        <p:grpSpPr>
          <a:xfrm>
            <a:off x="7629280" y="2385281"/>
            <a:ext cx="404962" cy="404962"/>
            <a:chOff x="1957387" y="4729162"/>
            <a:chExt cx="530263" cy="530263"/>
          </a:xfrm>
        </p:grpSpPr>
        <p:sp>
          <p:nvSpPr>
            <p:cNvPr id="2362" name="Google Shape;2362;p128"/>
            <p:cNvSpPr/>
            <p:nvPr/>
          </p:nvSpPr>
          <p:spPr>
            <a:xfrm>
              <a:off x="1957387" y="4729162"/>
              <a:ext cx="530225" cy="415925"/>
            </a:xfrm>
            <a:custGeom>
              <a:avLst/>
              <a:gdLst/>
              <a:ahLst/>
              <a:cxnLst/>
              <a:rect l="l" t="t" r="r" b="b"/>
              <a:pathLst>
                <a:path w="92" h="72" extrusionOk="0">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363" name="Google Shape;2363;p128"/>
            <p:cNvCxnSpPr/>
            <p:nvPr/>
          </p:nvCxnSpPr>
          <p:spPr>
            <a:xfrm>
              <a:off x="1957387" y="4845050"/>
              <a:ext cx="530100" cy="0"/>
            </a:xfrm>
            <a:prstGeom prst="straightConnector1">
              <a:avLst/>
            </a:prstGeom>
            <a:noFill/>
            <a:ln w="25400" cap="rnd" cmpd="sng">
              <a:solidFill>
                <a:schemeClr val="accent1"/>
              </a:solidFill>
              <a:prstDash val="solid"/>
              <a:round/>
              <a:headEnd type="none" w="med" len="med"/>
              <a:tailEnd type="none" w="med" len="med"/>
            </a:ln>
          </p:spPr>
        </p:cxnSp>
        <p:sp>
          <p:nvSpPr>
            <p:cNvPr id="2364" name="Google Shape;2364;p128"/>
            <p:cNvSpPr/>
            <p:nvPr/>
          </p:nvSpPr>
          <p:spPr>
            <a:xfrm>
              <a:off x="2025650"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5" name="Google Shape;2365;p128"/>
            <p:cNvSpPr/>
            <p:nvPr/>
          </p:nvSpPr>
          <p:spPr>
            <a:xfrm>
              <a:off x="2095500" y="4775200"/>
              <a:ext cx="222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6" name="Google Shape;2366;p128"/>
            <p:cNvSpPr/>
            <p:nvPr/>
          </p:nvSpPr>
          <p:spPr>
            <a:xfrm>
              <a:off x="2163762"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7" name="Google Shape;2367;p128"/>
            <p:cNvSpPr/>
            <p:nvPr/>
          </p:nvSpPr>
          <p:spPr>
            <a:xfrm>
              <a:off x="2255837" y="5029200"/>
              <a:ext cx="173100" cy="173100"/>
            </a:xfrm>
            <a:prstGeom prst="ellipse">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368" name="Google Shape;2368;p128"/>
            <p:cNvCxnSpPr/>
            <p:nvPr/>
          </p:nvCxnSpPr>
          <p:spPr>
            <a:xfrm>
              <a:off x="2406650" y="5178425"/>
              <a:ext cx="81000" cy="81000"/>
            </a:xfrm>
            <a:prstGeom prst="straightConnector1">
              <a:avLst/>
            </a:prstGeom>
            <a:noFill/>
            <a:ln w="25400" cap="rnd" cmpd="sng">
              <a:solidFill>
                <a:schemeClr val="accent1"/>
              </a:solidFill>
              <a:prstDash val="solid"/>
              <a:round/>
              <a:headEnd type="none" w="med" len="med"/>
              <a:tailEnd type="none" w="med" len="med"/>
            </a:ln>
          </p:spPr>
        </p:cxnSp>
        <p:cxnSp>
          <p:nvCxnSpPr>
            <p:cNvPr id="2369" name="Google Shape;2369;p128"/>
            <p:cNvCxnSpPr/>
            <p:nvPr/>
          </p:nvCxnSpPr>
          <p:spPr>
            <a:xfrm>
              <a:off x="2025650"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370" name="Google Shape;2370;p128"/>
            <p:cNvCxnSpPr/>
            <p:nvPr/>
          </p:nvCxnSpPr>
          <p:spPr>
            <a:xfrm>
              <a:off x="2025650" y="5051425"/>
              <a:ext cx="45900" cy="0"/>
            </a:xfrm>
            <a:prstGeom prst="straightConnector1">
              <a:avLst/>
            </a:prstGeom>
            <a:noFill/>
            <a:ln w="25400" cap="rnd" cmpd="sng">
              <a:solidFill>
                <a:schemeClr val="accent1"/>
              </a:solidFill>
              <a:prstDash val="solid"/>
              <a:round/>
              <a:headEnd type="none" w="med" len="med"/>
              <a:tailEnd type="none" w="med" len="med"/>
            </a:ln>
          </p:spPr>
        </p:cxnSp>
        <p:cxnSp>
          <p:nvCxnSpPr>
            <p:cNvPr id="2371" name="Google Shape;2371;p128"/>
            <p:cNvCxnSpPr/>
            <p:nvPr/>
          </p:nvCxnSpPr>
          <p:spPr>
            <a:xfrm>
              <a:off x="2025650" y="498316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2372" name="Google Shape;2372;p128"/>
            <p:cNvCxnSpPr/>
            <p:nvPr/>
          </p:nvCxnSpPr>
          <p:spPr>
            <a:xfrm>
              <a:off x="2117725" y="5051425"/>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373" name="Google Shape;2373;p128"/>
            <p:cNvCxnSpPr/>
            <p:nvPr/>
          </p:nvCxnSpPr>
          <p:spPr>
            <a:xfrm>
              <a:off x="2187575" y="4983162"/>
              <a:ext cx="114300" cy="0"/>
            </a:xfrm>
            <a:prstGeom prst="straightConnector1">
              <a:avLst/>
            </a:prstGeom>
            <a:noFill/>
            <a:ln w="25400" cap="rnd" cmpd="sng">
              <a:solidFill>
                <a:schemeClr val="accent1"/>
              </a:solidFill>
              <a:prstDash val="solid"/>
              <a:round/>
              <a:headEnd type="none" w="med" len="med"/>
              <a:tailEnd type="none" w="med" len="med"/>
            </a:ln>
          </p:spPr>
        </p:cxnSp>
        <p:cxnSp>
          <p:nvCxnSpPr>
            <p:cNvPr id="2374" name="Google Shape;2374;p128"/>
            <p:cNvCxnSpPr/>
            <p:nvPr/>
          </p:nvCxnSpPr>
          <p:spPr>
            <a:xfrm>
              <a:off x="2163762" y="491331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2375" name="Google Shape;2375;p128"/>
            <p:cNvCxnSpPr/>
            <p:nvPr/>
          </p:nvCxnSpPr>
          <p:spPr>
            <a:xfrm>
              <a:off x="2325687"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376" name="Google Shape;2376;p128"/>
            <p:cNvCxnSpPr/>
            <p:nvPr/>
          </p:nvCxnSpPr>
          <p:spPr>
            <a:xfrm>
              <a:off x="2349500" y="4983162"/>
              <a:ext cx="68400" cy="0"/>
            </a:xfrm>
            <a:prstGeom prst="straightConnector1">
              <a:avLst/>
            </a:prstGeom>
            <a:noFill/>
            <a:ln w="25400" cap="rnd" cmpd="sng">
              <a:solidFill>
                <a:schemeClr val="accent1"/>
              </a:solidFill>
              <a:prstDash val="solid"/>
              <a:round/>
              <a:headEnd type="none" w="med" len="med"/>
              <a:tailEnd type="none" w="med" len="med"/>
            </a:ln>
          </p:spPr>
        </p:cxnSp>
      </p:grpSp>
      <p:sp>
        <p:nvSpPr>
          <p:cNvPr id="2377" name="Google Shape;2377;p128"/>
          <p:cNvSpPr/>
          <p:nvPr/>
        </p:nvSpPr>
        <p:spPr>
          <a:xfrm>
            <a:off x="2371217" y="1787978"/>
            <a:ext cx="408000" cy="14598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Arial"/>
              <a:ea typeface="Arial"/>
              <a:cs typeface="Arial"/>
              <a:sym typeface="Arial"/>
            </a:endParaRPr>
          </a:p>
        </p:txBody>
      </p:sp>
      <p:grpSp>
        <p:nvGrpSpPr>
          <p:cNvPr id="2378" name="Google Shape;2378;p128"/>
          <p:cNvGrpSpPr/>
          <p:nvPr/>
        </p:nvGrpSpPr>
        <p:grpSpPr>
          <a:xfrm>
            <a:off x="7626965" y="1672983"/>
            <a:ext cx="407354" cy="319541"/>
            <a:chOff x="4614689" y="4481841"/>
            <a:chExt cx="515181" cy="404124"/>
          </a:xfrm>
        </p:grpSpPr>
        <p:grpSp>
          <p:nvGrpSpPr>
            <p:cNvPr id="2379" name="Google Shape;2379;p128"/>
            <p:cNvGrpSpPr/>
            <p:nvPr/>
          </p:nvGrpSpPr>
          <p:grpSpPr>
            <a:xfrm>
              <a:off x="4666037" y="4567862"/>
              <a:ext cx="372781" cy="296298"/>
              <a:chOff x="10295689" y="4155946"/>
              <a:chExt cx="281940" cy="234896"/>
            </a:xfrm>
          </p:grpSpPr>
          <p:sp>
            <p:nvSpPr>
              <p:cNvPr id="2380" name="Google Shape;2380;p128"/>
              <p:cNvSpPr/>
              <p:nvPr/>
            </p:nvSpPr>
            <p:spPr>
              <a:xfrm>
                <a:off x="10470660" y="4155946"/>
                <a:ext cx="106969" cy="139060"/>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81" name="Google Shape;2381;p128"/>
              <p:cNvSpPr/>
              <p:nvPr/>
            </p:nvSpPr>
            <p:spPr>
              <a:xfrm rot="2895181">
                <a:off x="10329692" y="4235113"/>
                <a:ext cx="106968" cy="139059"/>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2382" name="Google Shape;2382;p128"/>
            <p:cNvSpPr/>
            <p:nvPr/>
          </p:nvSpPr>
          <p:spPr>
            <a:xfrm>
              <a:off x="4614689" y="4481841"/>
              <a:ext cx="515181" cy="404124"/>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2383" name="Google Shape;2383;p128"/>
          <p:cNvSpPr txBox="1"/>
          <p:nvPr/>
        </p:nvSpPr>
        <p:spPr>
          <a:xfrm>
            <a:off x="1174143" y="1284538"/>
            <a:ext cx="717000" cy="3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Data </a:t>
            </a:r>
            <a:br>
              <a:rPr lang="en" sz="1050" b="1"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Sources</a:t>
            </a:r>
            <a:endParaRPr/>
          </a:p>
        </p:txBody>
      </p:sp>
      <p:sp>
        <p:nvSpPr>
          <p:cNvPr id="2384" name="Google Shape;2384;p128"/>
          <p:cNvSpPr txBox="1"/>
          <p:nvPr/>
        </p:nvSpPr>
        <p:spPr>
          <a:xfrm>
            <a:off x="6237636" y="1549646"/>
            <a:ext cx="933300" cy="258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1200" b="1" i="0" u="none" strike="noStrike" cap="none">
                <a:solidFill>
                  <a:srgbClr val="000000"/>
                </a:solidFill>
                <a:latin typeface="Arial"/>
                <a:ea typeface="Arial"/>
                <a:cs typeface="Arial"/>
                <a:sym typeface="Arial"/>
              </a:rPr>
              <a:t>Datamarts</a:t>
            </a:r>
            <a:endParaRPr sz="1200" b="1" i="0" u="none" strike="noStrike" cap="none">
              <a:solidFill>
                <a:srgbClr val="000000"/>
              </a:solidFill>
              <a:latin typeface="Arial"/>
              <a:ea typeface="Arial"/>
              <a:cs typeface="Arial"/>
              <a:sym typeface="Arial"/>
            </a:endParaRPr>
          </a:p>
        </p:txBody>
      </p:sp>
      <p:sp>
        <p:nvSpPr>
          <p:cNvPr id="2385" name="Google Shape;2385;p128"/>
          <p:cNvSpPr txBox="1"/>
          <p:nvPr/>
        </p:nvSpPr>
        <p:spPr>
          <a:xfrm>
            <a:off x="2358250" y="1401838"/>
            <a:ext cx="438000" cy="2379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ETL</a:t>
            </a:r>
            <a:endParaRPr sz="1050" b="1" i="0" u="none" strike="noStrike" cap="none">
              <a:solidFill>
                <a:srgbClr val="148BC0"/>
              </a:solidFill>
              <a:latin typeface="Arial"/>
              <a:ea typeface="Arial"/>
              <a:cs typeface="Arial"/>
              <a:sym typeface="Arial"/>
            </a:endParaRPr>
          </a:p>
        </p:txBody>
      </p:sp>
      <p:sp>
        <p:nvSpPr>
          <p:cNvPr id="2386" name="Google Shape;2386;p128"/>
          <p:cNvSpPr txBox="1"/>
          <p:nvPr/>
        </p:nvSpPr>
        <p:spPr>
          <a:xfrm>
            <a:off x="7342500" y="1326013"/>
            <a:ext cx="1029300" cy="237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BI / Analytics</a:t>
            </a:r>
            <a:endParaRPr/>
          </a:p>
        </p:txBody>
      </p:sp>
      <p:grpSp>
        <p:nvGrpSpPr>
          <p:cNvPr id="2387" name="Google Shape;2387;p128"/>
          <p:cNvGrpSpPr/>
          <p:nvPr/>
        </p:nvGrpSpPr>
        <p:grpSpPr>
          <a:xfrm>
            <a:off x="1365202" y="3954898"/>
            <a:ext cx="348044" cy="348044"/>
            <a:chOff x="4537075" y="2743200"/>
            <a:chExt cx="1243013" cy="1243016"/>
          </a:xfrm>
        </p:grpSpPr>
        <p:sp>
          <p:nvSpPr>
            <p:cNvPr id="2388" name="Google Shape;2388;p128"/>
            <p:cNvSpPr/>
            <p:nvPr/>
          </p:nvSpPr>
          <p:spPr>
            <a:xfrm>
              <a:off x="4537075" y="2743200"/>
              <a:ext cx="1243013" cy="1243016"/>
            </a:xfrm>
            <a:custGeom>
              <a:avLst/>
              <a:gdLst/>
              <a:ahLst/>
              <a:cxnLst/>
              <a:rect l="l" t="t" r="r" b="b"/>
              <a:pathLst>
                <a:path w="3452" h="3451" extrusionOk="0">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89" name="Google Shape;2389;p128"/>
            <p:cNvSpPr/>
            <p:nvPr/>
          </p:nvSpPr>
          <p:spPr>
            <a:xfrm>
              <a:off x="4922838" y="2992438"/>
              <a:ext cx="219075" cy="217487"/>
            </a:xfrm>
            <a:custGeom>
              <a:avLst/>
              <a:gdLst/>
              <a:ahLst/>
              <a:cxnLst/>
              <a:rect l="l" t="t" r="r" b="b"/>
              <a:pathLst>
                <a:path w="607" h="604" extrusionOk="0">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0" name="Google Shape;2390;p128"/>
            <p:cNvSpPr/>
            <p:nvPr/>
          </p:nvSpPr>
          <p:spPr>
            <a:xfrm>
              <a:off x="4792663" y="3417888"/>
              <a:ext cx="373061" cy="374650"/>
            </a:xfrm>
            <a:custGeom>
              <a:avLst/>
              <a:gdLst/>
              <a:ahLst/>
              <a:cxnLst/>
              <a:rect l="l" t="t" r="r" b="b"/>
              <a:pathLst>
                <a:path w="1037" h="1039" extrusionOk="0">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1" name="Google Shape;2391;p128"/>
            <p:cNvSpPr/>
            <p:nvPr/>
          </p:nvSpPr>
          <p:spPr>
            <a:xfrm>
              <a:off x="5321300" y="3170238"/>
              <a:ext cx="274639" cy="273051"/>
            </a:xfrm>
            <a:custGeom>
              <a:avLst/>
              <a:gdLst/>
              <a:ahLst/>
              <a:cxnLst/>
              <a:rect l="l" t="t" r="r" b="b"/>
              <a:pathLst>
                <a:path w="764" h="760" extrusionOk="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2" name="Google Shape;2392;p128"/>
            <p:cNvSpPr/>
            <p:nvPr/>
          </p:nvSpPr>
          <p:spPr>
            <a:xfrm>
              <a:off x="5133975" y="3711575"/>
              <a:ext cx="485775" cy="74613"/>
            </a:xfrm>
            <a:custGeom>
              <a:avLst/>
              <a:gdLst/>
              <a:ahLst/>
              <a:cxnLst/>
              <a:rect l="l" t="t" r="r" b="b"/>
              <a:pathLst>
                <a:path w="1349" h="206" extrusionOk="0">
                  <a:moveTo>
                    <a:pt x="0" y="0"/>
                  </a:moveTo>
                  <a:cubicBezTo>
                    <a:pt x="313" y="153"/>
                    <a:pt x="598" y="205"/>
                    <a:pt x="959" y="205"/>
                  </a:cubicBezTo>
                  <a:cubicBezTo>
                    <a:pt x="1106" y="205"/>
                    <a:pt x="1210" y="196"/>
                    <a:pt x="1348" y="17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3" name="Google Shape;2393;p128"/>
            <p:cNvSpPr/>
            <p:nvPr/>
          </p:nvSpPr>
          <p:spPr>
            <a:xfrm>
              <a:off x="4652963" y="3000375"/>
              <a:ext cx="187325" cy="487362"/>
            </a:xfrm>
            <a:custGeom>
              <a:avLst/>
              <a:gdLst/>
              <a:ahLst/>
              <a:cxnLst/>
              <a:rect l="l" t="t" r="r" b="b"/>
              <a:pathLst>
                <a:path w="519" h="1352" extrusionOk="0">
                  <a:moveTo>
                    <a:pt x="0" y="0"/>
                  </a:moveTo>
                  <a:cubicBezTo>
                    <a:pt x="34" y="512"/>
                    <a:pt x="199" y="977"/>
                    <a:pt x="518" y="135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4" name="Google Shape;2394;p128"/>
            <p:cNvSpPr/>
            <p:nvPr/>
          </p:nvSpPr>
          <p:spPr>
            <a:xfrm>
              <a:off x="4922838" y="2779713"/>
              <a:ext cx="47625" cy="220662"/>
            </a:xfrm>
            <a:custGeom>
              <a:avLst/>
              <a:gdLst/>
              <a:ahLst/>
              <a:cxnLst/>
              <a:rect l="l" t="t" r="r" b="b"/>
              <a:pathLst>
                <a:path w="133" h="614" extrusionOk="0">
                  <a:moveTo>
                    <a:pt x="132" y="613"/>
                  </a:moveTo>
                  <a:cubicBezTo>
                    <a:pt x="52" y="423"/>
                    <a:pt x="0" y="218"/>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5" name="Google Shape;2395;p128"/>
            <p:cNvSpPr/>
            <p:nvPr/>
          </p:nvSpPr>
          <p:spPr>
            <a:xfrm>
              <a:off x="5106988" y="3192463"/>
              <a:ext cx="204786" cy="115887"/>
            </a:xfrm>
            <a:custGeom>
              <a:avLst/>
              <a:gdLst/>
              <a:ahLst/>
              <a:cxnLst/>
              <a:rect l="l" t="t" r="r" b="b"/>
              <a:pathLst>
                <a:path w="571" h="320" extrusionOk="0">
                  <a:moveTo>
                    <a:pt x="570" y="319"/>
                  </a:moveTo>
                  <a:cubicBezTo>
                    <a:pt x="353" y="248"/>
                    <a:pt x="163" y="144"/>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6" name="Google Shape;2396;p128"/>
            <p:cNvSpPr/>
            <p:nvPr/>
          </p:nvSpPr>
          <p:spPr>
            <a:xfrm>
              <a:off x="5592763" y="3243263"/>
              <a:ext cx="174625" cy="71437"/>
            </a:xfrm>
            <a:custGeom>
              <a:avLst/>
              <a:gdLst/>
              <a:ahLst/>
              <a:cxnLst/>
              <a:rect l="l" t="t" r="r" b="b"/>
              <a:pathLst>
                <a:path w="485" h="200" extrusionOk="0">
                  <a:moveTo>
                    <a:pt x="484" y="0"/>
                  </a:moveTo>
                  <a:cubicBezTo>
                    <a:pt x="337" y="98"/>
                    <a:pt x="171" y="165"/>
                    <a:pt x="0" y="199"/>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7" name="Google Shape;2397;p128"/>
            <p:cNvSpPr/>
            <p:nvPr/>
          </p:nvSpPr>
          <p:spPr>
            <a:xfrm>
              <a:off x="4679950" y="2951163"/>
              <a:ext cx="236538" cy="142875"/>
            </a:xfrm>
            <a:custGeom>
              <a:avLst/>
              <a:gdLst/>
              <a:ahLst/>
              <a:cxnLst/>
              <a:rect l="l" t="t" r="r" b="b"/>
              <a:pathLst>
                <a:path w="659" h="399" extrusionOk="0">
                  <a:moveTo>
                    <a:pt x="658" y="398"/>
                  </a:moveTo>
                  <a:cubicBezTo>
                    <a:pt x="416" y="322"/>
                    <a:pt x="180" y="175"/>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8" name="Google Shape;2398;p128"/>
            <p:cNvSpPr/>
            <p:nvPr/>
          </p:nvSpPr>
          <p:spPr>
            <a:xfrm>
              <a:off x="5140325" y="2867025"/>
              <a:ext cx="392114" cy="242889"/>
            </a:xfrm>
            <a:custGeom>
              <a:avLst/>
              <a:gdLst/>
              <a:ahLst/>
              <a:cxnLst/>
              <a:rect l="l" t="t" r="r" b="b"/>
              <a:pathLst>
                <a:path w="1089" h="675" extrusionOk="0">
                  <a:moveTo>
                    <a:pt x="1088" y="0"/>
                  </a:moveTo>
                  <a:cubicBezTo>
                    <a:pt x="846" y="365"/>
                    <a:pt x="457" y="622"/>
                    <a:pt x="0" y="674"/>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399" name="Google Shape;2399;p128"/>
            <p:cNvSpPr/>
            <p:nvPr/>
          </p:nvSpPr>
          <p:spPr>
            <a:xfrm>
              <a:off x="4570413" y="3568700"/>
              <a:ext cx="222250" cy="71438"/>
            </a:xfrm>
            <a:custGeom>
              <a:avLst/>
              <a:gdLst/>
              <a:ahLst/>
              <a:cxnLst/>
              <a:rect l="l" t="t" r="r" b="b"/>
              <a:pathLst>
                <a:path w="617" h="200" extrusionOk="0">
                  <a:moveTo>
                    <a:pt x="616" y="199"/>
                  </a:moveTo>
                  <a:cubicBezTo>
                    <a:pt x="408" y="162"/>
                    <a:pt x="184" y="95"/>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400" name="Google Shape;2400;p128"/>
            <p:cNvSpPr/>
            <p:nvPr/>
          </p:nvSpPr>
          <p:spPr>
            <a:xfrm>
              <a:off x="5175250" y="3424238"/>
              <a:ext cx="214313" cy="155575"/>
            </a:xfrm>
            <a:custGeom>
              <a:avLst/>
              <a:gdLst/>
              <a:ahLst/>
              <a:cxnLst/>
              <a:rect l="l" t="t" r="r" b="b"/>
              <a:pathLst>
                <a:path w="596" h="433" extrusionOk="0">
                  <a:moveTo>
                    <a:pt x="595" y="0"/>
                  </a:moveTo>
                  <a:cubicBezTo>
                    <a:pt x="423" y="181"/>
                    <a:pt x="224" y="328"/>
                    <a:pt x="0" y="432"/>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401" name="Google Shape;2401;p128"/>
            <p:cNvSpPr/>
            <p:nvPr/>
          </p:nvSpPr>
          <p:spPr>
            <a:xfrm>
              <a:off x="5538788" y="2921000"/>
              <a:ext cx="57150" cy="274637"/>
            </a:xfrm>
            <a:custGeom>
              <a:avLst/>
              <a:gdLst/>
              <a:ahLst/>
              <a:cxnLst/>
              <a:rect l="l" t="t" r="r" b="b"/>
              <a:pathLst>
                <a:path w="157" h="761" extrusionOk="0">
                  <a:moveTo>
                    <a:pt x="156" y="0"/>
                  </a:moveTo>
                  <a:cubicBezTo>
                    <a:pt x="156" y="270"/>
                    <a:pt x="104" y="527"/>
                    <a:pt x="0" y="76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grpSp>
        <p:nvGrpSpPr>
          <p:cNvPr id="2402" name="Google Shape;2402;p128"/>
          <p:cNvGrpSpPr/>
          <p:nvPr/>
        </p:nvGrpSpPr>
        <p:grpSpPr>
          <a:xfrm>
            <a:off x="1386666" y="1835468"/>
            <a:ext cx="314935" cy="321607"/>
            <a:chOff x="2574240" y="2211935"/>
            <a:chExt cx="419913" cy="428809"/>
          </a:xfrm>
        </p:grpSpPr>
        <p:grpSp>
          <p:nvGrpSpPr>
            <p:cNvPr id="2403" name="Google Shape;2403;p128"/>
            <p:cNvGrpSpPr/>
            <p:nvPr/>
          </p:nvGrpSpPr>
          <p:grpSpPr>
            <a:xfrm>
              <a:off x="2665549" y="2211935"/>
              <a:ext cx="328604" cy="364264"/>
              <a:chOff x="5305421" y="1124622"/>
              <a:chExt cx="514892" cy="570858"/>
            </a:xfrm>
          </p:grpSpPr>
          <p:sp>
            <p:nvSpPr>
              <p:cNvPr id="2404" name="Google Shape;2404;p128"/>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5" name="Google Shape;2405;p128"/>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6" name="Google Shape;2406;p128"/>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7" name="Google Shape;2407;p128"/>
              <p:cNvSpPr/>
              <p:nvPr/>
            </p:nvSpPr>
            <p:spPr>
              <a:xfrm>
                <a:off x="5305421" y="1124622"/>
                <a:ext cx="514800" cy="2184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08" name="Google Shape;2408;p128"/>
            <p:cNvGrpSpPr/>
            <p:nvPr/>
          </p:nvGrpSpPr>
          <p:grpSpPr>
            <a:xfrm>
              <a:off x="2574240" y="2257128"/>
              <a:ext cx="346007" cy="383617"/>
              <a:chOff x="5305421" y="1124622"/>
              <a:chExt cx="514892" cy="570858"/>
            </a:xfrm>
          </p:grpSpPr>
          <p:sp>
            <p:nvSpPr>
              <p:cNvPr id="2409" name="Google Shape;2409;p128"/>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0" name="Google Shape;2410;p128"/>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1" name="Google Shape;2411;p128"/>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2" name="Google Shape;2412;p128"/>
              <p:cNvSpPr/>
              <p:nvPr/>
            </p:nvSpPr>
            <p:spPr>
              <a:xfrm>
                <a:off x="5305421" y="1124622"/>
                <a:ext cx="514800" cy="218400"/>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2413" name="Google Shape;2413;p128"/>
          <p:cNvSpPr txBox="1"/>
          <p:nvPr/>
        </p:nvSpPr>
        <p:spPr>
          <a:xfrm>
            <a:off x="4188278" y="4670140"/>
            <a:ext cx="822600" cy="366600"/>
          </a:xfrm>
          <a:prstGeom prst="rect">
            <a:avLst/>
          </a:prstGeom>
          <a:noFill/>
          <a:ln>
            <a:noFill/>
          </a:ln>
        </p:spPr>
        <p:txBody>
          <a:bodyPr spcFirstLastPara="1" wrap="square" lIns="91425" tIns="45700" rIns="91425" bIns="45700" anchor="t" anchorCtr="0">
            <a:noAutofit/>
          </a:bodyPr>
          <a:lstStyle/>
          <a:p>
            <a:pPr marL="0" marR="0" lvl="0" indent="0" algn="ctr" rtl="0">
              <a:lnSpc>
                <a:spcPct val="71428"/>
              </a:lnSpc>
              <a:spcBef>
                <a:spcPts val="0"/>
              </a:spcBef>
              <a:spcAft>
                <a:spcPts val="0"/>
              </a:spcAft>
              <a:buNone/>
            </a:pPr>
            <a:r>
              <a:rPr lang="en" sz="1050" b="1" i="0" u="none" strike="noStrike" cap="none">
                <a:solidFill>
                  <a:srgbClr val="000000"/>
                </a:solidFill>
                <a:latin typeface="Arial"/>
                <a:ea typeface="Arial"/>
                <a:cs typeface="Arial"/>
                <a:sym typeface="Arial"/>
              </a:rPr>
              <a:t>Data Lake</a:t>
            </a:r>
            <a:endParaRPr/>
          </a:p>
          <a:p>
            <a:pPr marL="0" marR="0" lvl="0" indent="0" algn="ctr" rtl="0">
              <a:lnSpc>
                <a:spcPct val="71428"/>
              </a:lnSpc>
              <a:spcBef>
                <a:spcPts val="450"/>
              </a:spcBef>
              <a:spcAft>
                <a:spcPts val="0"/>
              </a:spcAft>
              <a:buNone/>
            </a:pPr>
            <a:r>
              <a:rPr lang="en" sz="1050" b="1" i="0" u="none" strike="noStrike" cap="none">
                <a:solidFill>
                  <a:srgbClr val="000000"/>
                </a:solidFill>
                <a:latin typeface="Arial"/>
                <a:ea typeface="Arial"/>
                <a:cs typeface="Arial"/>
                <a:sym typeface="Arial"/>
              </a:rPr>
              <a:t>/ Hadoop</a:t>
            </a:r>
            <a:endParaRPr/>
          </a:p>
        </p:txBody>
      </p:sp>
      <p:sp>
        <p:nvSpPr>
          <p:cNvPr id="2414" name="Google Shape;2414;p128"/>
          <p:cNvSpPr txBox="1"/>
          <p:nvPr/>
        </p:nvSpPr>
        <p:spPr>
          <a:xfrm>
            <a:off x="4200757" y="1605020"/>
            <a:ext cx="770400" cy="341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EDW</a:t>
            </a:r>
            <a:endParaRPr/>
          </a:p>
        </p:txBody>
      </p:sp>
      <p:grpSp>
        <p:nvGrpSpPr>
          <p:cNvPr id="2415" name="Google Shape;2415;p128"/>
          <p:cNvGrpSpPr/>
          <p:nvPr/>
        </p:nvGrpSpPr>
        <p:grpSpPr>
          <a:xfrm>
            <a:off x="4057408" y="2147388"/>
            <a:ext cx="1034480" cy="1153409"/>
            <a:chOff x="296910" y="4526114"/>
            <a:chExt cx="598484" cy="667289"/>
          </a:xfrm>
        </p:grpSpPr>
        <p:sp>
          <p:nvSpPr>
            <p:cNvPr id="2416" name="Google Shape;2416;p128"/>
            <p:cNvSpPr/>
            <p:nvPr/>
          </p:nvSpPr>
          <p:spPr>
            <a:xfrm>
              <a:off x="296910" y="4526114"/>
              <a:ext cx="595309" cy="660939"/>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7" name="Google Shape;2417;p128"/>
            <p:cNvSpPr/>
            <p:nvPr/>
          </p:nvSpPr>
          <p:spPr>
            <a:xfrm>
              <a:off x="300085" y="4532464"/>
              <a:ext cx="595309" cy="660939"/>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275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8" name="Google Shape;2418;p128"/>
            <p:cNvSpPr/>
            <p:nvPr/>
          </p:nvSpPr>
          <p:spPr>
            <a:xfrm>
              <a:off x="301463" y="4658565"/>
              <a:ext cx="586018" cy="524444"/>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9" name="Google Shape;2419;p128"/>
            <p:cNvSpPr/>
            <p:nvPr/>
          </p:nvSpPr>
          <p:spPr>
            <a:xfrm>
              <a:off x="301463" y="4781714"/>
              <a:ext cx="586018" cy="123149"/>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0" name="Google Shape;2420;p128"/>
            <p:cNvSpPr/>
            <p:nvPr/>
          </p:nvSpPr>
          <p:spPr>
            <a:xfrm>
              <a:off x="301463" y="4919727"/>
              <a:ext cx="586018" cy="125271"/>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1" name="Google Shape;2421;p128"/>
            <p:cNvSpPr/>
            <p:nvPr/>
          </p:nvSpPr>
          <p:spPr>
            <a:xfrm>
              <a:off x="301463" y="4533294"/>
              <a:ext cx="585900" cy="248400"/>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pic>
        <p:nvPicPr>
          <p:cNvPr id="2422" name="Google Shape;2422;p128"/>
          <p:cNvPicPr preferRelativeResize="0"/>
          <p:nvPr/>
        </p:nvPicPr>
        <p:blipFill rotWithShape="1">
          <a:blip r:embed="rId3">
            <a:alphaModFix/>
          </a:blip>
          <a:srcRect/>
          <a:stretch/>
        </p:blipFill>
        <p:spPr>
          <a:xfrm>
            <a:off x="6416773" y="2974203"/>
            <a:ext cx="410239" cy="410237"/>
          </a:xfrm>
          <a:prstGeom prst="rect">
            <a:avLst/>
          </a:prstGeom>
          <a:noFill/>
          <a:ln>
            <a:noFill/>
          </a:ln>
        </p:spPr>
      </p:pic>
      <p:grpSp>
        <p:nvGrpSpPr>
          <p:cNvPr id="2423" name="Google Shape;2423;p128"/>
          <p:cNvGrpSpPr/>
          <p:nvPr/>
        </p:nvGrpSpPr>
        <p:grpSpPr>
          <a:xfrm>
            <a:off x="6513702" y="1914520"/>
            <a:ext cx="216387" cy="988997"/>
            <a:chOff x="11089224" y="1222411"/>
            <a:chExt cx="288516" cy="1318662"/>
          </a:xfrm>
        </p:grpSpPr>
        <p:grpSp>
          <p:nvGrpSpPr>
            <p:cNvPr id="2424" name="Google Shape;2424;p128"/>
            <p:cNvGrpSpPr/>
            <p:nvPr/>
          </p:nvGrpSpPr>
          <p:grpSpPr>
            <a:xfrm>
              <a:off x="11089224" y="1707430"/>
              <a:ext cx="288516" cy="348622"/>
              <a:chOff x="5692775" y="1541146"/>
              <a:chExt cx="114300" cy="138112"/>
            </a:xfrm>
          </p:grpSpPr>
          <p:sp>
            <p:nvSpPr>
              <p:cNvPr id="2425" name="Google Shape;2425;p128"/>
              <p:cNvSpPr/>
              <p:nvPr/>
            </p:nvSpPr>
            <p:spPr>
              <a:xfrm>
                <a:off x="5692775" y="1541146"/>
                <a:ext cx="114300" cy="699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6" name="Google Shape;2426;p128"/>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27" name="Google Shape;2427;p128"/>
            <p:cNvGrpSpPr/>
            <p:nvPr/>
          </p:nvGrpSpPr>
          <p:grpSpPr>
            <a:xfrm>
              <a:off x="11089224" y="2192450"/>
              <a:ext cx="288516" cy="348622"/>
              <a:chOff x="5692775" y="1541146"/>
              <a:chExt cx="114300" cy="138112"/>
            </a:xfrm>
          </p:grpSpPr>
          <p:sp>
            <p:nvSpPr>
              <p:cNvPr id="2428" name="Google Shape;2428;p128"/>
              <p:cNvSpPr/>
              <p:nvPr/>
            </p:nvSpPr>
            <p:spPr>
              <a:xfrm>
                <a:off x="5692775" y="1541146"/>
                <a:ext cx="114300" cy="699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9" name="Google Shape;2429;p128"/>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430" name="Google Shape;2430;p128"/>
            <p:cNvGrpSpPr/>
            <p:nvPr/>
          </p:nvGrpSpPr>
          <p:grpSpPr>
            <a:xfrm>
              <a:off x="11089224" y="1222411"/>
              <a:ext cx="288516" cy="348622"/>
              <a:chOff x="5692775" y="1541146"/>
              <a:chExt cx="114300" cy="138112"/>
            </a:xfrm>
          </p:grpSpPr>
          <p:sp>
            <p:nvSpPr>
              <p:cNvPr id="2431" name="Google Shape;2431;p128"/>
              <p:cNvSpPr/>
              <p:nvPr/>
            </p:nvSpPr>
            <p:spPr>
              <a:xfrm>
                <a:off x="5692775" y="1541146"/>
                <a:ext cx="114300" cy="699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2" name="Google Shape;2432;p128"/>
              <p:cNvSpPr/>
              <p:nvPr/>
            </p:nvSpPr>
            <p:spPr>
              <a:xfrm>
                <a:off x="5692775" y="1576071"/>
                <a:ext cx="114300" cy="103187"/>
              </a:xfrm>
              <a:custGeom>
                <a:avLst/>
                <a:gdLst/>
                <a:ahLst/>
                <a:cxnLst/>
                <a:rect l="l" t="t" r="r" b="b"/>
                <a:pathLst>
                  <a:path w="20" h="18" extrusionOk="0">
                    <a:moveTo>
                      <a:pt x="20" y="0"/>
                    </a:moveTo>
                    <a:cubicBezTo>
                      <a:pt x="20" y="12"/>
                      <a:pt x="20" y="12"/>
                      <a:pt x="20" y="12"/>
                    </a:cubicBezTo>
                    <a:cubicBezTo>
                      <a:pt x="20" y="15"/>
                      <a:pt x="16" y="18"/>
                      <a:pt x="10" y="18"/>
                    </a:cubicBezTo>
                    <a:cubicBezTo>
                      <a:pt x="4" y="18"/>
                      <a:pt x="0" y="15"/>
                      <a:pt x="0" y="12"/>
                    </a:cubicBezTo>
                    <a:cubicBezTo>
                      <a:pt x="0" y="0"/>
                      <a:pt x="0" y="0"/>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2433" name="Google Shape;2433;p128"/>
          <p:cNvGrpSpPr/>
          <p:nvPr/>
        </p:nvGrpSpPr>
        <p:grpSpPr>
          <a:xfrm>
            <a:off x="6780241" y="2062848"/>
            <a:ext cx="757613" cy="786529"/>
            <a:chOff x="7946289" y="3055617"/>
            <a:chExt cx="1578689" cy="1048705"/>
          </a:xfrm>
        </p:grpSpPr>
        <p:grpSp>
          <p:nvGrpSpPr>
            <p:cNvPr id="2434" name="Google Shape;2434;p128"/>
            <p:cNvGrpSpPr/>
            <p:nvPr/>
          </p:nvGrpSpPr>
          <p:grpSpPr>
            <a:xfrm>
              <a:off x="7946289" y="3055617"/>
              <a:ext cx="1392955" cy="822962"/>
              <a:chOff x="7946289" y="3055617"/>
              <a:chExt cx="1392955" cy="822962"/>
            </a:xfrm>
          </p:grpSpPr>
          <p:sp>
            <p:nvSpPr>
              <p:cNvPr id="2435" name="Google Shape;2435;p128"/>
              <p:cNvSpPr/>
              <p:nvPr/>
            </p:nvSpPr>
            <p:spPr>
              <a:xfrm rot="10800000" flipH="1">
                <a:off x="8014869" y="3055617"/>
                <a:ext cx="1323223" cy="579122"/>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solidFill>
                  <a:srgbClr val="7F7F7F">
                    <a:alpha val="49800"/>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36" name="Google Shape;2436;p128"/>
              <p:cNvSpPr/>
              <p:nvPr/>
            </p:nvSpPr>
            <p:spPr>
              <a:xfrm rot="10800000" flipH="1">
                <a:off x="7946289" y="3520436"/>
                <a:ext cx="1098651" cy="358143"/>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solidFill>
                  <a:srgbClr val="7F7F7F">
                    <a:alpha val="49800"/>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437" name="Google Shape;2437;p128"/>
              <p:cNvCxnSpPr/>
              <p:nvPr/>
            </p:nvCxnSpPr>
            <p:spPr>
              <a:xfrm>
                <a:off x="9083044" y="3878579"/>
                <a:ext cx="2562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grpSp>
          <p:nvGrpSpPr>
            <p:cNvPr id="2438" name="Google Shape;2438;p128"/>
            <p:cNvGrpSpPr/>
            <p:nvPr/>
          </p:nvGrpSpPr>
          <p:grpSpPr>
            <a:xfrm rot="10800000" flipH="1">
              <a:off x="8015288" y="3746179"/>
              <a:ext cx="1509690" cy="358143"/>
              <a:chOff x="7843839" y="3520436"/>
              <a:chExt cx="1509690" cy="358143"/>
            </a:xfrm>
          </p:grpSpPr>
          <p:sp>
            <p:nvSpPr>
              <p:cNvPr id="2439" name="Google Shape;2439;p128"/>
              <p:cNvSpPr/>
              <p:nvPr/>
            </p:nvSpPr>
            <p:spPr>
              <a:xfrm rot="10800000" flipH="1">
                <a:off x="7843839" y="3520436"/>
                <a:ext cx="1201101" cy="358143"/>
              </a:xfrm>
              <a:custGeom>
                <a:avLst/>
                <a:gdLst/>
                <a:ahLst/>
                <a:cxnLst/>
                <a:rect l="l" t="t" r="r" b="b"/>
                <a:pathLst>
                  <a:path w="220" h="95" extrusionOk="0">
                    <a:moveTo>
                      <a:pt x="0" y="95"/>
                    </a:moveTo>
                    <a:cubicBezTo>
                      <a:pt x="80" y="95"/>
                      <a:pt x="80" y="95"/>
                      <a:pt x="80" y="95"/>
                    </a:cubicBezTo>
                    <a:cubicBezTo>
                      <a:pt x="96" y="95"/>
                      <a:pt x="110" y="82"/>
                      <a:pt x="110" y="65"/>
                    </a:cubicBezTo>
                    <a:cubicBezTo>
                      <a:pt x="110" y="30"/>
                      <a:pt x="110" y="30"/>
                      <a:pt x="110" y="30"/>
                    </a:cubicBezTo>
                    <a:cubicBezTo>
                      <a:pt x="110" y="13"/>
                      <a:pt x="123" y="0"/>
                      <a:pt x="139" y="0"/>
                    </a:cubicBezTo>
                    <a:cubicBezTo>
                      <a:pt x="220" y="0"/>
                      <a:pt x="220" y="0"/>
                      <a:pt x="220" y="0"/>
                    </a:cubicBezTo>
                  </a:path>
                </a:pathLst>
              </a:custGeom>
              <a:noFill/>
              <a:ln w="19050" cap="sq" cmpd="sng">
                <a:solidFill>
                  <a:srgbClr val="7F7F7F">
                    <a:alpha val="49800"/>
                  </a:srgbClr>
                </a:solidFill>
                <a:prstDash val="dash"/>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440" name="Google Shape;2440;p128"/>
              <p:cNvCxnSpPr/>
              <p:nvPr/>
            </p:nvCxnSpPr>
            <p:spPr>
              <a:xfrm>
                <a:off x="9059229" y="3878579"/>
                <a:ext cx="2943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grpSp>
      <p:sp>
        <p:nvSpPr>
          <p:cNvPr id="2441" name="Google Shape;2441;p128"/>
          <p:cNvSpPr txBox="1"/>
          <p:nvPr/>
        </p:nvSpPr>
        <p:spPr>
          <a:xfrm>
            <a:off x="8054931" y="1718790"/>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Marketing</a:t>
            </a:r>
            <a:endParaRPr/>
          </a:p>
        </p:txBody>
      </p:sp>
      <p:sp>
        <p:nvSpPr>
          <p:cNvPr id="2442" name="Google Shape;2442;p128"/>
          <p:cNvSpPr txBox="1"/>
          <p:nvPr/>
        </p:nvSpPr>
        <p:spPr>
          <a:xfrm>
            <a:off x="8054931" y="2450026"/>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Finance</a:t>
            </a:r>
            <a:endParaRPr/>
          </a:p>
        </p:txBody>
      </p:sp>
      <p:cxnSp>
        <p:nvCxnSpPr>
          <p:cNvPr id="2443" name="Google Shape;2443;p128"/>
          <p:cNvCxnSpPr/>
          <p:nvPr/>
        </p:nvCxnSpPr>
        <p:spPr>
          <a:xfrm>
            <a:off x="5663933" y="3166351"/>
            <a:ext cx="7527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44" name="Google Shape;2444;p128"/>
          <p:cNvCxnSpPr/>
          <p:nvPr/>
        </p:nvCxnSpPr>
        <p:spPr>
          <a:xfrm rot="10800000" flipH="1">
            <a:off x="6827012" y="3157351"/>
            <a:ext cx="711300" cy="900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45" name="Google Shape;2445;p128"/>
          <p:cNvCxnSpPr/>
          <p:nvPr/>
        </p:nvCxnSpPr>
        <p:spPr>
          <a:xfrm>
            <a:off x="4708590" y="3678860"/>
            <a:ext cx="28227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446" name="Google Shape;2446;p128"/>
          <p:cNvGrpSpPr/>
          <p:nvPr/>
        </p:nvGrpSpPr>
        <p:grpSpPr>
          <a:xfrm>
            <a:off x="7645400" y="3507251"/>
            <a:ext cx="312536" cy="320040"/>
            <a:chOff x="7645400" y="3669419"/>
            <a:chExt cx="312536" cy="320040"/>
          </a:xfrm>
        </p:grpSpPr>
        <p:sp>
          <p:nvSpPr>
            <p:cNvPr id="2447" name="Google Shape;2447;p128"/>
            <p:cNvSpPr/>
            <p:nvPr/>
          </p:nvSpPr>
          <p:spPr>
            <a:xfrm>
              <a:off x="7645400" y="3669419"/>
              <a:ext cx="312536" cy="320040"/>
            </a:xfrm>
            <a:custGeom>
              <a:avLst/>
              <a:gdLst/>
              <a:ahLst/>
              <a:cxnLst/>
              <a:rect l="l" t="t" r="r" b="b"/>
              <a:pathLst>
                <a:path w="1163" h="1192" extrusionOk="0">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448" name="Google Shape;2448;p128"/>
            <p:cNvSpPr/>
            <p:nvPr/>
          </p:nvSpPr>
          <p:spPr>
            <a:xfrm>
              <a:off x="7712406" y="3738690"/>
              <a:ext cx="61792" cy="98554"/>
            </a:xfrm>
            <a:custGeom>
              <a:avLst/>
              <a:gdLst/>
              <a:ahLst/>
              <a:cxnLst/>
              <a:rect l="l" t="t" r="r" b="b"/>
              <a:pathLst>
                <a:path w="237" h="378" extrusionOk="0">
                  <a:moveTo>
                    <a:pt x="0" y="0"/>
                  </a:moveTo>
                  <a:lnTo>
                    <a:pt x="237" y="194"/>
                  </a:lnTo>
                  <a:lnTo>
                    <a:pt x="0" y="378"/>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cxnSp>
          <p:nvCxnSpPr>
            <p:cNvPr id="2449" name="Google Shape;2449;p128"/>
            <p:cNvCxnSpPr/>
            <p:nvPr/>
          </p:nvCxnSpPr>
          <p:spPr>
            <a:xfrm>
              <a:off x="7777450" y="3871719"/>
              <a:ext cx="102000" cy="0"/>
            </a:xfrm>
            <a:prstGeom prst="straightConnector1">
              <a:avLst/>
            </a:prstGeom>
            <a:noFill/>
            <a:ln w="25400" cap="rnd" cmpd="sng">
              <a:solidFill>
                <a:srgbClr val="29B5E8"/>
              </a:solidFill>
              <a:prstDash val="solid"/>
              <a:round/>
              <a:headEnd type="none" w="med" len="med"/>
              <a:tailEnd type="none" w="med" len="med"/>
            </a:ln>
          </p:spPr>
        </p:cxnSp>
      </p:grpSp>
      <p:grpSp>
        <p:nvGrpSpPr>
          <p:cNvPr id="2450" name="Google Shape;2450;p128"/>
          <p:cNvGrpSpPr/>
          <p:nvPr/>
        </p:nvGrpSpPr>
        <p:grpSpPr>
          <a:xfrm>
            <a:off x="7628586" y="2986152"/>
            <a:ext cx="445207" cy="274289"/>
            <a:chOff x="7628586" y="3189335"/>
            <a:chExt cx="445207" cy="274289"/>
          </a:xfrm>
        </p:grpSpPr>
        <p:grpSp>
          <p:nvGrpSpPr>
            <p:cNvPr id="2451" name="Google Shape;2451;p128"/>
            <p:cNvGrpSpPr/>
            <p:nvPr/>
          </p:nvGrpSpPr>
          <p:grpSpPr>
            <a:xfrm>
              <a:off x="7628586" y="3189335"/>
              <a:ext cx="274285" cy="274289"/>
              <a:chOff x="2462" y="786"/>
              <a:chExt cx="2752" cy="2752"/>
            </a:xfrm>
          </p:grpSpPr>
          <p:sp>
            <p:nvSpPr>
              <p:cNvPr id="2452" name="Google Shape;2452;p128"/>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453" name="Google Shape;2453;p128"/>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454" name="Google Shape;2454;p128"/>
            <p:cNvSpPr/>
            <p:nvPr/>
          </p:nvSpPr>
          <p:spPr>
            <a:xfrm>
              <a:off x="7863574" y="3203694"/>
              <a:ext cx="210219" cy="21272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455" name="Google Shape;2455;p128"/>
            <p:cNvSpPr/>
            <p:nvPr/>
          </p:nvSpPr>
          <p:spPr>
            <a:xfrm>
              <a:off x="7938233" y="3241232"/>
              <a:ext cx="93848" cy="122003"/>
            </a:xfrm>
            <a:custGeom>
              <a:avLst/>
              <a:gdLst/>
              <a:ahLst/>
              <a:cxnLst/>
              <a:rect l="l" t="t" r="r" b="b"/>
              <a:pathLst>
                <a:path w="90" h="117" extrusionOk="0">
                  <a:moveTo>
                    <a:pt x="0" y="117"/>
                  </a:moveTo>
                  <a:lnTo>
                    <a:pt x="25" y="44"/>
                  </a:lnTo>
                  <a:lnTo>
                    <a:pt x="69" y="66"/>
                  </a:lnTo>
                  <a:lnTo>
                    <a:pt x="90"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456" name="Google Shape;2456;p128"/>
          <p:cNvGrpSpPr/>
          <p:nvPr/>
        </p:nvGrpSpPr>
        <p:grpSpPr>
          <a:xfrm>
            <a:off x="7657781" y="4046654"/>
            <a:ext cx="360846" cy="401606"/>
            <a:chOff x="7657781" y="4128585"/>
            <a:chExt cx="360846" cy="401606"/>
          </a:xfrm>
        </p:grpSpPr>
        <p:sp>
          <p:nvSpPr>
            <p:cNvPr id="2457" name="Google Shape;2457;p128"/>
            <p:cNvSpPr/>
            <p:nvPr/>
          </p:nvSpPr>
          <p:spPr>
            <a:xfrm>
              <a:off x="7657781" y="4128585"/>
              <a:ext cx="360846" cy="401606"/>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8" name="Google Shape;2458;p128"/>
            <p:cNvSpPr/>
            <p:nvPr/>
          </p:nvSpPr>
          <p:spPr>
            <a:xfrm>
              <a:off x="7744096" y="4232883"/>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59" name="Google Shape;2459;p128"/>
            <p:cNvSpPr/>
            <p:nvPr/>
          </p:nvSpPr>
          <p:spPr>
            <a:xfrm>
              <a:off x="7778862" y="4320397"/>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60" name="Google Shape;2460;p128"/>
            <p:cNvSpPr/>
            <p:nvPr/>
          </p:nvSpPr>
          <p:spPr>
            <a:xfrm>
              <a:off x="7884359" y="4232883"/>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461" name="Google Shape;2461;p128"/>
            <p:cNvCxnSpPr/>
            <p:nvPr/>
          </p:nvCxnSpPr>
          <p:spPr>
            <a:xfrm>
              <a:off x="7813628" y="4224491"/>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462" name="Google Shape;2462;p128"/>
            <p:cNvCxnSpPr/>
            <p:nvPr/>
          </p:nvCxnSpPr>
          <p:spPr>
            <a:xfrm>
              <a:off x="7848394" y="4224491"/>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463" name="Google Shape;2463;p128"/>
            <p:cNvCxnSpPr/>
            <p:nvPr/>
          </p:nvCxnSpPr>
          <p:spPr>
            <a:xfrm>
              <a:off x="7744096"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464" name="Google Shape;2464;p128"/>
            <p:cNvCxnSpPr/>
            <p:nvPr/>
          </p:nvCxnSpPr>
          <p:spPr>
            <a:xfrm>
              <a:off x="7848394"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465" name="Google Shape;2465;p128"/>
            <p:cNvCxnSpPr/>
            <p:nvPr/>
          </p:nvCxnSpPr>
          <p:spPr>
            <a:xfrm>
              <a:off x="7884359"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466" name="Google Shape;2466;p128"/>
            <p:cNvCxnSpPr/>
            <p:nvPr/>
          </p:nvCxnSpPr>
          <p:spPr>
            <a:xfrm>
              <a:off x="7919124" y="4312005"/>
              <a:ext cx="0" cy="69600"/>
            </a:xfrm>
            <a:prstGeom prst="straightConnector1">
              <a:avLst/>
            </a:prstGeom>
            <a:noFill/>
            <a:ln w="25400" cap="flat" cmpd="sng">
              <a:solidFill>
                <a:schemeClr val="accent1"/>
              </a:solidFill>
              <a:prstDash val="solid"/>
              <a:round/>
              <a:headEnd type="none" w="med" len="med"/>
              <a:tailEnd type="none" w="med" len="med"/>
            </a:ln>
          </p:spPr>
        </p:cxnSp>
      </p:grpSp>
      <p:sp>
        <p:nvSpPr>
          <p:cNvPr id="2467" name="Google Shape;2467;p128"/>
          <p:cNvSpPr txBox="1"/>
          <p:nvPr/>
        </p:nvSpPr>
        <p:spPr>
          <a:xfrm>
            <a:off x="8054931" y="3009056"/>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Externals</a:t>
            </a:r>
            <a:endParaRPr/>
          </a:p>
        </p:txBody>
      </p:sp>
      <p:sp>
        <p:nvSpPr>
          <p:cNvPr id="2468" name="Google Shape;2468;p128"/>
          <p:cNvSpPr txBox="1"/>
          <p:nvPr/>
        </p:nvSpPr>
        <p:spPr>
          <a:xfrm>
            <a:off x="8054931" y="3564198"/>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Test/Dev</a:t>
            </a:r>
            <a:endParaRPr/>
          </a:p>
        </p:txBody>
      </p:sp>
      <p:sp>
        <p:nvSpPr>
          <p:cNvPr id="2469" name="Google Shape;2469;p128"/>
          <p:cNvSpPr txBox="1"/>
          <p:nvPr/>
        </p:nvSpPr>
        <p:spPr>
          <a:xfrm>
            <a:off x="8054931" y="4154179"/>
            <a:ext cx="7704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Data Science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74"/>
        <p:cNvGrpSpPr/>
        <p:nvPr/>
      </p:nvGrpSpPr>
      <p:grpSpPr>
        <a:xfrm>
          <a:off x="0" y="0"/>
          <a:ext cx="0" cy="0"/>
          <a:chOff x="0" y="0"/>
          <a:chExt cx="0" cy="0"/>
        </a:xfrm>
      </p:grpSpPr>
      <p:sp>
        <p:nvSpPr>
          <p:cNvPr id="2475" name="Google Shape;2475;p129"/>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750"/>
              </a:spcBef>
              <a:spcAft>
                <a:spcPts val="0"/>
              </a:spcAft>
              <a:buSzPts val="1400"/>
              <a:buNone/>
            </a:pPr>
            <a:r>
              <a:rPr lang="en">
                <a:latin typeface="Arial"/>
                <a:ea typeface="Arial"/>
                <a:cs typeface="Arial"/>
                <a:sym typeface="Arial"/>
              </a:rPr>
              <a:t>MODERN ARCHITECTURE (AFTER)</a:t>
            </a:r>
            <a:endParaRPr/>
          </a:p>
        </p:txBody>
      </p:sp>
      <p:sp>
        <p:nvSpPr>
          <p:cNvPr id="2476" name="Google Shape;2476;p129"/>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
                <a:latin typeface="Arial"/>
                <a:ea typeface="Arial"/>
                <a:cs typeface="Arial"/>
                <a:sym typeface="Arial"/>
              </a:rPr>
              <a:t>11</a:t>
            </a:fld>
            <a:endParaRPr>
              <a:latin typeface="Arial"/>
              <a:ea typeface="Arial"/>
              <a:cs typeface="Arial"/>
              <a:sym typeface="Arial"/>
            </a:endParaRPr>
          </a:p>
        </p:txBody>
      </p:sp>
      <p:sp>
        <p:nvSpPr>
          <p:cNvPr id="2477" name="Google Shape;2477;p129"/>
          <p:cNvSpPr/>
          <p:nvPr/>
        </p:nvSpPr>
        <p:spPr>
          <a:xfrm>
            <a:off x="2972533" y="1073381"/>
            <a:ext cx="3205200" cy="2833500"/>
          </a:xfrm>
          <a:prstGeom prst="roundRect">
            <a:avLst>
              <a:gd name="adj" fmla="val 3048"/>
            </a:avLst>
          </a:prstGeom>
          <a:solidFill>
            <a:srgbClr val="A7E1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478" name="Google Shape;2478;p129"/>
          <p:cNvSpPr txBox="1"/>
          <p:nvPr/>
        </p:nvSpPr>
        <p:spPr>
          <a:xfrm>
            <a:off x="383225" y="1835038"/>
            <a:ext cx="8553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OLTP Databases</a:t>
            </a:r>
            <a:endParaRPr/>
          </a:p>
        </p:txBody>
      </p:sp>
      <p:sp>
        <p:nvSpPr>
          <p:cNvPr id="2479" name="Google Shape;2479;p129"/>
          <p:cNvSpPr txBox="1"/>
          <p:nvPr/>
        </p:nvSpPr>
        <p:spPr>
          <a:xfrm>
            <a:off x="318644" y="2353285"/>
            <a:ext cx="9198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Enterprise Applications</a:t>
            </a:r>
            <a:endParaRPr/>
          </a:p>
        </p:txBody>
      </p:sp>
      <p:sp>
        <p:nvSpPr>
          <p:cNvPr id="2480" name="Google Shape;2480;p129"/>
          <p:cNvSpPr txBox="1"/>
          <p:nvPr/>
        </p:nvSpPr>
        <p:spPr>
          <a:xfrm>
            <a:off x="427764" y="3971268"/>
            <a:ext cx="8106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Web / Log </a:t>
            </a:r>
            <a:br>
              <a:rPr lang="en" sz="900" b="1" i="0" u="none" strike="noStrike" cap="none">
                <a:solidFill>
                  <a:srgbClr val="000000"/>
                </a:solidFill>
                <a:latin typeface="Arial"/>
                <a:ea typeface="Arial"/>
                <a:cs typeface="Arial"/>
                <a:sym typeface="Arial"/>
              </a:rPr>
            </a:br>
            <a:r>
              <a:rPr lang="en" sz="900" b="1" i="0" u="none" strike="noStrike" cap="none">
                <a:solidFill>
                  <a:srgbClr val="000000"/>
                </a:solidFill>
                <a:latin typeface="Arial"/>
                <a:ea typeface="Arial"/>
                <a:cs typeface="Arial"/>
                <a:sym typeface="Arial"/>
              </a:rPr>
              <a:t>Data</a:t>
            </a:r>
            <a:endParaRPr/>
          </a:p>
        </p:txBody>
      </p:sp>
      <p:sp>
        <p:nvSpPr>
          <p:cNvPr id="2481" name="Google Shape;2481;p129"/>
          <p:cNvSpPr txBox="1"/>
          <p:nvPr/>
        </p:nvSpPr>
        <p:spPr>
          <a:xfrm>
            <a:off x="223527" y="2904408"/>
            <a:ext cx="1014900" cy="2169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Third-Party</a:t>
            </a:r>
            <a:endParaRPr/>
          </a:p>
        </p:txBody>
      </p:sp>
      <p:sp>
        <p:nvSpPr>
          <p:cNvPr id="2482" name="Google Shape;2482;p129"/>
          <p:cNvSpPr txBox="1"/>
          <p:nvPr/>
        </p:nvSpPr>
        <p:spPr>
          <a:xfrm>
            <a:off x="383225" y="4440666"/>
            <a:ext cx="855300" cy="2169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Other</a:t>
            </a:r>
            <a:endParaRPr/>
          </a:p>
        </p:txBody>
      </p:sp>
      <p:grpSp>
        <p:nvGrpSpPr>
          <p:cNvPr id="2483" name="Google Shape;2483;p129"/>
          <p:cNvGrpSpPr/>
          <p:nvPr/>
        </p:nvGrpSpPr>
        <p:grpSpPr>
          <a:xfrm>
            <a:off x="1869952" y="4138566"/>
            <a:ext cx="436646" cy="384254"/>
            <a:chOff x="1869984" y="4138566"/>
            <a:chExt cx="2190900" cy="384254"/>
          </a:xfrm>
        </p:grpSpPr>
        <p:cxnSp>
          <p:nvCxnSpPr>
            <p:cNvPr id="2484" name="Google Shape;2484;p129"/>
            <p:cNvCxnSpPr/>
            <p:nvPr/>
          </p:nvCxnSpPr>
          <p:spPr>
            <a:xfrm>
              <a:off x="1869984" y="4138566"/>
              <a:ext cx="21909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85" name="Google Shape;2485;p129"/>
            <p:cNvCxnSpPr/>
            <p:nvPr/>
          </p:nvCxnSpPr>
          <p:spPr>
            <a:xfrm>
              <a:off x="1869984" y="4522820"/>
              <a:ext cx="2190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grpSp>
        <p:nvGrpSpPr>
          <p:cNvPr id="2486" name="Google Shape;2486;p129"/>
          <p:cNvGrpSpPr/>
          <p:nvPr/>
        </p:nvGrpSpPr>
        <p:grpSpPr>
          <a:xfrm>
            <a:off x="1867764" y="1984202"/>
            <a:ext cx="442936" cy="1032564"/>
            <a:chOff x="1867713" y="1984202"/>
            <a:chExt cx="622801" cy="1032564"/>
          </a:xfrm>
        </p:grpSpPr>
        <p:cxnSp>
          <p:nvCxnSpPr>
            <p:cNvPr id="2487" name="Google Shape;2487;p129"/>
            <p:cNvCxnSpPr/>
            <p:nvPr/>
          </p:nvCxnSpPr>
          <p:spPr>
            <a:xfrm>
              <a:off x="1867713" y="2558429"/>
              <a:ext cx="6171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88" name="Google Shape;2488;p129"/>
            <p:cNvCxnSpPr/>
            <p:nvPr/>
          </p:nvCxnSpPr>
          <p:spPr>
            <a:xfrm>
              <a:off x="1867714" y="3016766"/>
              <a:ext cx="6228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89" name="Google Shape;2489;p129"/>
            <p:cNvCxnSpPr/>
            <p:nvPr/>
          </p:nvCxnSpPr>
          <p:spPr>
            <a:xfrm>
              <a:off x="1867714" y="1984202"/>
              <a:ext cx="6228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cxnSp>
        <p:nvCxnSpPr>
          <p:cNvPr id="2490" name="Google Shape;2490;p129"/>
          <p:cNvCxnSpPr/>
          <p:nvPr/>
        </p:nvCxnSpPr>
        <p:spPr>
          <a:xfrm>
            <a:off x="6177612" y="1809864"/>
            <a:ext cx="13539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91" name="Google Shape;2491;p129"/>
          <p:cNvCxnSpPr/>
          <p:nvPr/>
        </p:nvCxnSpPr>
        <p:spPr>
          <a:xfrm>
            <a:off x="5405521" y="4258271"/>
            <a:ext cx="21258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492" name="Google Shape;2492;p129"/>
          <p:cNvCxnSpPr/>
          <p:nvPr/>
        </p:nvCxnSpPr>
        <p:spPr>
          <a:xfrm>
            <a:off x="2865900" y="2557903"/>
            <a:ext cx="246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493" name="Google Shape;2493;p129"/>
          <p:cNvGrpSpPr/>
          <p:nvPr/>
        </p:nvGrpSpPr>
        <p:grpSpPr>
          <a:xfrm>
            <a:off x="1366040" y="2392750"/>
            <a:ext cx="350108" cy="274635"/>
            <a:chOff x="849312" y="2559050"/>
            <a:chExt cx="530225" cy="415925"/>
          </a:xfrm>
        </p:grpSpPr>
        <p:sp>
          <p:nvSpPr>
            <p:cNvPr id="2494" name="Google Shape;2494;p129"/>
            <p:cNvSpPr/>
            <p:nvPr/>
          </p:nvSpPr>
          <p:spPr>
            <a:xfrm>
              <a:off x="849312" y="2559050"/>
              <a:ext cx="530225" cy="415925"/>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495" name="Google Shape;2495;p129"/>
            <p:cNvCxnSpPr/>
            <p:nvPr/>
          </p:nvCxnSpPr>
          <p:spPr>
            <a:xfrm>
              <a:off x="849312" y="2674938"/>
              <a:ext cx="530100" cy="0"/>
            </a:xfrm>
            <a:prstGeom prst="straightConnector1">
              <a:avLst/>
            </a:prstGeom>
            <a:noFill/>
            <a:ln w="25400" cap="rnd" cmpd="sng">
              <a:solidFill>
                <a:schemeClr val="accent1"/>
              </a:solidFill>
              <a:prstDash val="solid"/>
              <a:round/>
              <a:headEnd type="none" w="med" len="med"/>
              <a:tailEnd type="none" w="med" len="med"/>
            </a:ln>
          </p:spPr>
        </p:cxnSp>
        <p:sp>
          <p:nvSpPr>
            <p:cNvPr id="2496" name="Google Shape;2496;p129"/>
            <p:cNvSpPr/>
            <p:nvPr/>
          </p:nvSpPr>
          <p:spPr>
            <a:xfrm>
              <a:off x="919162" y="2605088"/>
              <a:ext cx="222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7" name="Google Shape;2497;p129"/>
            <p:cNvSpPr/>
            <p:nvPr/>
          </p:nvSpPr>
          <p:spPr>
            <a:xfrm>
              <a:off x="987425" y="2605088"/>
              <a:ext cx="237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8" name="Google Shape;2498;p129"/>
            <p:cNvSpPr/>
            <p:nvPr/>
          </p:nvSpPr>
          <p:spPr>
            <a:xfrm>
              <a:off x="1057275" y="2605088"/>
              <a:ext cx="237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9" name="Google Shape;2499;p129"/>
            <p:cNvSpPr/>
            <p:nvPr/>
          </p:nvSpPr>
          <p:spPr>
            <a:xfrm>
              <a:off x="965200" y="2727325"/>
              <a:ext cx="300038" cy="177800"/>
            </a:xfrm>
            <a:custGeom>
              <a:avLst/>
              <a:gdLst/>
              <a:ahLst/>
              <a:cxnLst/>
              <a:rect l="l" t="t" r="r" b="b"/>
              <a:pathLst>
                <a:path w="52" h="31" extrusionOk="0">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00" name="Google Shape;2500;p129"/>
          <p:cNvGrpSpPr/>
          <p:nvPr/>
        </p:nvGrpSpPr>
        <p:grpSpPr>
          <a:xfrm>
            <a:off x="1371840" y="4392076"/>
            <a:ext cx="338323" cy="338323"/>
            <a:chOff x="2625725" y="1733550"/>
            <a:chExt cx="755017" cy="755017"/>
          </a:xfrm>
        </p:grpSpPr>
        <p:sp>
          <p:nvSpPr>
            <p:cNvPr id="2501" name="Google Shape;2501;p129"/>
            <p:cNvSpPr/>
            <p:nvPr/>
          </p:nvSpPr>
          <p:spPr>
            <a:xfrm>
              <a:off x="3202507" y="1788010"/>
              <a:ext cx="143577" cy="126249"/>
            </a:xfrm>
            <a:custGeom>
              <a:avLst/>
              <a:gdLst/>
              <a:ahLst/>
              <a:cxnLst/>
              <a:rect l="l" t="t" r="r" b="b"/>
              <a:pathLst>
                <a:path w="58" h="51" extrusionOk="0">
                  <a:moveTo>
                    <a:pt x="58" y="11"/>
                  </a:moveTo>
                  <a:lnTo>
                    <a:pt x="0" y="0"/>
                  </a:lnTo>
                  <a:lnTo>
                    <a:pt x="3" y="51"/>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2" name="Google Shape;2502;p129"/>
            <p:cNvSpPr/>
            <p:nvPr/>
          </p:nvSpPr>
          <p:spPr>
            <a:xfrm>
              <a:off x="2645529" y="2307857"/>
              <a:ext cx="160906" cy="126249"/>
            </a:xfrm>
            <a:custGeom>
              <a:avLst/>
              <a:gdLst/>
              <a:ahLst/>
              <a:cxnLst/>
              <a:rect l="l" t="t" r="r" b="b"/>
              <a:pathLst>
                <a:path w="65" h="51" extrusionOk="0">
                  <a:moveTo>
                    <a:pt x="0" y="37"/>
                  </a:moveTo>
                  <a:lnTo>
                    <a:pt x="65" y="51"/>
                  </a:lnTo>
                  <a:lnTo>
                    <a:pt x="58"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3" name="Google Shape;2503;p129"/>
            <p:cNvSpPr/>
            <p:nvPr/>
          </p:nvSpPr>
          <p:spPr>
            <a:xfrm>
              <a:off x="2922781" y="1788010"/>
              <a:ext cx="457961" cy="700557"/>
            </a:xfrm>
            <a:custGeom>
              <a:avLst/>
              <a:gdLst/>
              <a:ahLst/>
              <a:cxnLst/>
              <a:rect l="l" t="t" r="r" b="b"/>
              <a:pathLst>
                <a:path w="51" h="78" extrusionOk="0">
                  <a:moveTo>
                    <a:pt x="31" y="0"/>
                  </a:moveTo>
                  <a:cubicBezTo>
                    <a:pt x="43" y="8"/>
                    <a:pt x="51" y="21"/>
                    <a:pt x="51" y="36"/>
                  </a:cubicBezTo>
                  <a:cubicBezTo>
                    <a:pt x="51" y="59"/>
                    <a:pt x="32" y="78"/>
                    <a:pt x="9" y="78"/>
                  </a:cubicBezTo>
                  <a:cubicBezTo>
                    <a:pt x="6" y="78"/>
                    <a:pt x="3" y="78"/>
                    <a:pt x="0" y="77"/>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4" name="Google Shape;2504;p129"/>
            <p:cNvSpPr/>
            <p:nvPr/>
          </p:nvSpPr>
          <p:spPr>
            <a:xfrm>
              <a:off x="2625725" y="1733550"/>
              <a:ext cx="460436" cy="700557"/>
            </a:xfrm>
            <a:custGeom>
              <a:avLst/>
              <a:gdLst/>
              <a:ahLst/>
              <a:cxnLst/>
              <a:rect l="l" t="t" r="r" b="b"/>
              <a:pathLst>
                <a:path w="51" h="78" extrusionOk="0">
                  <a:moveTo>
                    <a:pt x="20" y="78"/>
                  </a:moveTo>
                  <a:cubicBezTo>
                    <a:pt x="8" y="70"/>
                    <a:pt x="0" y="57"/>
                    <a:pt x="0" y="42"/>
                  </a:cubicBezTo>
                  <a:cubicBezTo>
                    <a:pt x="0" y="19"/>
                    <a:pt x="19" y="0"/>
                    <a:pt x="42" y="0"/>
                  </a:cubicBezTo>
                  <a:cubicBezTo>
                    <a:pt x="45" y="0"/>
                    <a:pt x="48" y="0"/>
                    <a:pt x="51" y="1"/>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5" name="Google Shape;2505;p129"/>
            <p:cNvSpPr/>
            <p:nvPr/>
          </p:nvSpPr>
          <p:spPr>
            <a:xfrm>
              <a:off x="2751973" y="1930388"/>
              <a:ext cx="487665" cy="298749"/>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2506" name="Google Shape;2506;p129"/>
          <p:cNvCxnSpPr/>
          <p:nvPr/>
        </p:nvCxnSpPr>
        <p:spPr>
          <a:xfrm rot="10800000">
            <a:off x="5405521" y="3906972"/>
            <a:ext cx="0" cy="351300"/>
          </a:xfrm>
          <a:prstGeom prst="straightConnector1">
            <a:avLst/>
          </a:prstGeom>
          <a:noFill/>
          <a:ln w="19050" cap="sq" cmpd="sng">
            <a:solidFill>
              <a:srgbClr val="7F7F7F">
                <a:alpha val="49800"/>
              </a:srgbClr>
            </a:solidFill>
            <a:prstDash val="dash"/>
            <a:miter lim="800000"/>
            <a:headEnd type="none" w="sm" len="sm"/>
            <a:tailEnd type="none" w="sm" len="sm"/>
          </a:ln>
        </p:spPr>
      </p:cxnSp>
      <p:grpSp>
        <p:nvGrpSpPr>
          <p:cNvPr id="2507" name="Google Shape;2507;p129"/>
          <p:cNvGrpSpPr/>
          <p:nvPr/>
        </p:nvGrpSpPr>
        <p:grpSpPr>
          <a:xfrm>
            <a:off x="1345094" y="2900492"/>
            <a:ext cx="370580" cy="228316"/>
            <a:chOff x="1068228" y="4194652"/>
            <a:chExt cx="628635" cy="387305"/>
          </a:xfrm>
        </p:grpSpPr>
        <p:grpSp>
          <p:nvGrpSpPr>
            <p:cNvPr id="2508" name="Google Shape;2508;p129"/>
            <p:cNvGrpSpPr/>
            <p:nvPr/>
          </p:nvGrpSpPr>
          <p:grpSpPr>
            <a:xfrm>
              <a:off x="1068228" y="4194652"/>
              <a:ext cx="628635" cy="387305"/>
              <a:chOff x="1068228" y="4194652"/>
              <a:chExt cx="628635" cy="387305"/>
            </a:xfrm>
          </p:grpSpPr>
          <p:grpSp>
            <p:nvGrpSpPr>
              <p:cNvPr id="2509" name="Google Shape;2509;p129"/>
              <p:cNvGrpSpPr/>
              <p:nvPr/>
            </p:nvGrpSpPr>
            <p:grpSpPr>
              <a:xfrm>
                <a:off x="1068228" y="4194652"/>
                <a:ext cx="387298" cy="387305"/>
                <a:chOff x="2462" y="786"/>
                <a:chExt cx="2752" cy="2752"/>
              </a:xfrm>
            </p:grpSpPr>
            <p:sp>
              <p:nvSpPr>
                <p:cNvPr id="2510" name="Google Shape;2510;p129"/>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1" name="Google Shape;2511;p129"/>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12" name="Google Shape;2512;p129"/>
              <p:cNvSpPr/>
              <p:nvPr/>
            </p:nvSpPr>
            <p:spPr>
              <a:xfrm>
                <a:off x="1400037" y="4214927"/>
                <a:ext cx="296826" cy="30037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3" name="Google Shape;2513;p129"/>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14" name="Google Shape;2514;p129"/>
            <p:cNvSpPr/>
            <p:nvPr/>
          </p:nvSpPr>
          <p:spPr>
            <a:xfrm>
              <a:off x="1242726" y="4417476"/>
              <a:ext cx="42700" cy="150185"/>
            </a:xfrm>
            <a:custGeom>
              <a:avLst/>
              <a:gdLst/>
              <a:ahLst/>
              <a:cxnLst/>
              <a:rect l="l" t="t" r="r" b="b"/>
              <a:pathLst>
                <a:path w="29" h="102" extrusionOk="0">
                  <a:moveTo>
                    <a:pt x="22" y="0"/>
                  </a:moveTo>
                  <a:lnTo>
                    <a:pt x="7" y="0"/>
                  </a:lnTo>
                  <a:lnTo>
                    <a:pt x="0" y="88"/>
                  </a:lnTo>
                  <a:lnTo>
                    <a:pt x="14" y="102"/>
                  </a:lnTo>
                  <a:lnTo>
                    <a:pt x="29" y="88"/>
                  </a:lnTo>
                  <a:lnTo>
                    <a:pt x="22" y="0"/>
                  </a:lnTo>
                  <a:lnTo>
                    <a:pt x="22" y="0"/>
                  </a:ln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15" name="Google Shape;2515;p129"/>
          <p:cNvGrpSpPr/>
          <p:nvPr/>
        </p:nvGrpSpPr>
        <p:grpSpPr>
          <a:xfrm>
            <a:off x="7629280" y="2385281"/>
            <a:ext cx="404962" cy="404962"/>
            <a:chOff x="1957387" y="4729162"/>
            <a:chExt cx="530263" cy="530263"/>
          </a:xfrm>
        </p:grpSpPr>
        <p:sp>
          <p:nvSpPr>
            <p:cNvPr id="2516" name="Google Shape;2516;p129"/>
            <p:cNvSpPr/>
            <p:nvPr/>
          </p:nvSpPr>
          <p:spPr>
            <a:xfrm>
              <a:off x="1957387" y="4729162"/>
              <a:ext cx="530225" cy="415925"/>
            </a:xfrm>
            <a:custGeom>
              <a:avLst/>
              <a:gdLst/>
              <a:ahLst/>
              <a:cxnLst/>
              <a:rect l="l" t="t" r="r" b="b"/>
              <a:pathLst>
                <a:path w="92" h="72" extrusionOk="0">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517" name="Google Shape;2517;p129"/>
            <p:cNvCxnSpPr/>
            <p:nvPr/>
          </p:nvCxnSpPr>
          <p:spPr>
            <a:xfrm>
              <a:off x="1957387" y="4845050"/>
              <a:ext cx="530100" cy="0"/>
            </a:xfrm>
            <a:prstGeom prst="straightConnector1">
              <a:avLst/>
            </a:prstGeom>
            <a:noFill/>
            <a:ln w="25400" cap="rnd" cmpd="sng">
              <a:solidFill>
                <a:schemeClr val="accent1"/>
              </a:solidFill>
              <a:prstDash val="solid"/>
              <a:round/>
              <a:headEnd type="none" w="med" len="med"/>
              <a:tailEnd type="none" w="med" len="med"/>
            </a:ln>
          </p:spPr>
        </p:cxnSp>
        <p:sp>
          <p:nvSpPr>
            <p:cNvPr id="2518" name="Google Shape;2518;p129"/>
            <p:cNvSpPr/>
            <p:nvPr/>
          </p:nvSpPr>
          <p:spPr>
            <a:xfrm>
              <a:off x="2025650"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19" name="Google Shape;2519;p129"/>
            <p:cNvSpPr/>
            <p:nvPr/>
          </p:nvSpPr>
          <p:spPr>
            <a:xfrm>
              <a:off x="2095500" y="4775200"/>
              <a:ext cx="222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0" name="Google Shape;2520;p129"/>
            <p:cNvSpPr/>
            <p:nvPr/>
          </p:nvSpPr>
          <p:spPr>
            <a:xfrm>
              <a:off x="2163762"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1" name="Google Shape;2521;p129"/>
            <p:cNvSpPr/>
            <p:nvPr/>
          </p:nvSpPr>
          <p:spPr>
            <a:xfrm>
              <a:off x="2255837" y="5029200"/>
              <a:ext cx="173100" cy="173100"/>
            </a:xfrm>
            <a:prstGeom prst="ellipse">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522" name="Google Shape;2522;p129"/>
            <p:cNvCxnSpPr/>
            <p:nvPr/>
          </p:nvCxnSpPr>
          <p:spPr>
            <a:xfrm>
              <a:off x="2406650" y="5178425"/>
              <a:ext cx="81000" cy="81000"/>
            </a:xfrm>
            <a:prstGeom prst="straightConnector1">
              <a:avLst/>
            </a:prstGeom>
            <a:noFill/>
            <a:ln w="25400" cap="rnd" cmpd="sng">
              <a:solidFill>
                <a:schemeClr val="accent1"/>
              </a:solidFill>
              <a:prstDash val="solid"/>
              <a:round/>
              <a:headEnd type="none" w="med" len="med"/>
              <a:tailEnd type="none" w="med" len="med"/>
            </a:ln>
          </p:spPr>
        </p:cxnSp>
        <p:cxnSp>
          <p:nvCxnSpPr>
            <p:cNvPr id="2523" name="Google Shape;2523;p129"/>
            <p:cNvCxnSpPr/>
            <p:nvPr/>
          </p:nvCxnSpPr>
          <p:spPr>
            <a:xfrm>
              <a:off x="2025650"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524" name="Google Shape;2524;p129"/>
            <p:cNvCxnSpPr/>
            <p:nvPr/>
          </p:nvCxnSpPr>
          <p:spPr>
            <a:xfrm>
              <a:off x="2025650" y="5051425"/>
              <a:ext cx="45900" cy="0"/>
            </a:xfrm>
            <a:prstGeom prst="straightConnector1">
              <a:avLst/>
            </a:prstGeom>
            <a:noFill/>
            <a:ln w="25400" cap="rnd" cmpd="sng">
              <a:solidFill>
                <a:schemeClr val="accent1"/>
              </a:solidFill>
              <a:prstDash val="solid"/>
              <a:round/>
              <a:headEnd type="none" w="med" len="med"/>
              <a:tailEnd type="none" w="med" len="med"/>
            </a:ln>
          </p:spPr>
        </p:cxnSp>
        <p:cxnSp>
          <p:nvCxnSpPr>
            <p:cNvPr id="2525" name="Google Shape;2525;p129"/>
            <p:cNvCxnSpPr/>
            <p:nvPr/>
          </p:nvCxnSpPr>
          <p:spPr>
            <a:xfrm>
              <a:off x="2025650" y="498316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2526" name="Google Shape;2526;p129"/>
            <p:cNvCxnSpPr/>
            <p:nvPr/>
          </p:nvCxnSpPr>
          <p:spPr>
            <a:xfrm>
              <a:off x="2117725" y="5051425"/>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527" name="Google Shape;2527;p129"/>
            <p:cNvCxnSpPr/>
            <p:nvPr/>
          </p:nvCxnSpPr>
          <p:spPr>
            <a:xfrm>
              <a:off x="2187575" y="4983162"/>
              <a:ext cx="114300" cy="0"/>
            </a:xfrm>
            <a:prstGeom prst="straightConnector1">
              <a:avLst/>
            </a:prstGeom>
            <a:noFill/>
            <a:ln w="25400" cap="rnd" cmpd="sng">
              <a:solidFill>
                <a:schemeClr val="accent1"/>
              </a:solidFill>
              <a:prstDash val="solid"/>
              <a:round/>
              <a:headEnd type="none" w="med" len="med"/>
              <a:tailEnd type="none" w="med" len="med"/>
            </a:ln>
          </p:spPr>
        </p:cxnSp>
        <p:cxnSp>
          <p:nvCxnSpPr>
            <p:cNvPr id="2528" name="Google Shape;2528;p129"/>
            <p:cNvCxnSpPr/>
            <p:nvPr/>
          </p:nvCxnSpPr>
          <p:spPr>
            <a:xfrm>
              <a:off x="2163762" y="491331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2529" name="Google Shape;2529;p129"/>
            <p:cNvCxnSpPr/>
            <p:nvPr/>
          </p:nvCxnSpPr>
          <p:spPr>
            <a:xfrm>
              <a:off x="2325687"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530" name="Google Shape;2530;p129"/>
            <p:cNvCxnSpPr/>
            <p:nvPr/>
          </p:nvCxnSpPr>
          <p:spPr>
            <a:xfrm>
              <a:off x="2349500" y="4983162"/>
              <a:ext cx="68400" cy="0"/>
            </a:xfrm>
            <a:prstGeom prst="straightConnector1">
              <a:avLst/>
            </a:prstGeom>
            <a:noFill/>
            <a:ln w="25400" cap="rnd" cmpd="sng">
              <a:solidFill>
                <a:schemeClr val="accent1"/>
              </a:solidFill>
              <a:prstDash val="solid"/>
              <a:round/>
              <a:headEnd type="none" w="med" len="med"/>
              <a:tailEnd type="none" w="med" len="med"/>
            </a:ln>
          </p:spPr>
        </p:cxnSp>
      </p:grpSp>
      <p:sp>
        <p:nvSpPr>
          <p:cNvPr id="2531" name="Google Shape;2531;p129"/>
          <p:cNvSpPr/>
          <p:nvPr/>
        </p:nvSpPr>
        <p:spPr>
          <a:xfrm>
            <a:off x="2371217" y="1787977"/>
            <a:ext cx="408000" cy="29181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Arial"/>
              <a:ea typeface="Arial"/>
              <a:cs typeface="Arial"/>
              <a:sym typeface="Arial"/>
            </a:endParaRPr>
          </a:p>
        </p:txBody>
      </p:sp>
      <p:grpSp>
        <p:nvGrpSpPr>
          <p:cNvPr id="2532" name="Google Shape;2532;p129"/>
          <p:cNvGrpSpPr/>
          <p:nvPr/>
        </p:nvGrpSpPr>
        <p:grpSpPr>
          <a:xfrm>
            <a:off x="7626965" y="1672983"/>
            <a:ext cx="407354" cy="319541"/>
            <a:chOff x="4614689" y="4481841"/>
            <a:chExt cx="515181" cy="404124"/>
          </a:xfrm>
        </p:grpSpPr>
        <p:grpSp>
          <p:nvGrpSpPr>
            <p:cNvPr id="2533" name="Google Shape;2533;p129"/>
            <p:cNvGrpSpPr/>
            <p:nvPr/>
          </p:nvGrpSpPr>
          <p:grpSpPr>
            <a:xfrm>
              <a:off x="4666037" y="4567862"/>
              <a:ext cx="372781" cy="296298"/>
              <a:chOff x="10295689" y="4155946"/>
              <a:chExt cx="281940" cy="234896"/>
            </a:xfrm>
          </p:grpSpPr>
          <p:sp>
            <p:nvSpPr>
              <p:cNvPr id="2534" name="Google Shape;2534;p129"/>
              <p:cNvSpPr/>
              <p:nvPr/>
            </p:nvSpPr>
            <p:spPr>
              <a:xfrm>
                <a:off x="10470660" y="4155946"/>
                <a:ext cx="106969" cy="139060"/>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35" name="Google Shape;2535;p129"/>
              <p:cNvSpPr/>
              <p:nvPr/>
            </p:nvSpPr>
            <p:spPr>
              <a:xfrm rot="2895181">
                <a:off x="10329692" y="4235113"/>
                <a:ext cx="106968" cy="139059"/>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2536" name="Google Shape;2536;p129"/>
            <p:cNvSpPr/>
            <p:nvPr/>
          </p:nvSpPr>
          <p:spPr>
            <a:xfrm>
              <a:off x="4614689" y="4481841"/>
              <a:ext cx="515181" cy="404124"/>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2537" name="Google Shape;2537;p129"/>
          <p:cNvSpPr txBox="1"/>
          <p:nvPr/>
        </p:nvSpPr>
        <p:spPr>
          <a:xfrm>
            <a:off x="1174143" y="1284538"/>
            <a:ext cx="717000" cy="3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Data </a:t>
            </a:r>
            <a:br>
              <a:rPr lang="en" sz="1050" b="1"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Sources</a:t>
            </a:r>
            <a:endParaRPr/>
          </a:p>
        </p:txBody>
      </p:sp>
      <p:sp>
        <p:nvSpPr>
          <p:cNvPr id="2538" name="Google Shape;2538;p129"/>
          <p:cNvSpPr txBox="1"/>
          <p:nvPr/>
        </p:nvSpPr>
        <p:spPr>
          <a:xfrm>
            <a:off x="2142179" y="1222119"/>
            <a:ext cx="912300" cy="447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ETL / ELT / </a:t>
            </a:r>
            <a:endParaRPr/>
          </a:p>
          <a:p>
            <a:pPr marL="0" marR="0" lvl="0" indent="0" algn="ctr" rtl="0">
              <a:lnSpc>
                <a:spcPct val="90000"/>
              </a:lnSpc>
              <a:spcBef>
                <a:spcPts val="450"/>
              </a:spcBef>
              <a:spcAft>
                <a:spcPts val="0"/>
              </a:spcAft>
              <a:buNone/>
            </a:pPr>
            <a:r>
              <a:rPr lang="en" sz="1050" b="1" i="0" u="none" strike="noStrike" cap="none">
                <a:solidFill>
                  <a:srgbClr val="000000"/>
                </a:solidFill>
                <a:latin typeface="Arial"/>
                <a:ea typeface="Arial"/>
                <a:cs typeface="Arial"/>
                <a:sym typeface="Arial"/>
              </a:rPr>
              <a:t>Streaming</a:t>
            </a:r>
            <a:endParaRPr sz="1050" b="1" i="0" u="none" strike="noStrike" cap="none">
              <a:solidFill>
                <a:srgbClr val="148BC0"/>
              </a:solidFill>
              <a:latin typeface="Arial"/>
              <a:ea typeface="Arial"/>
              <a:cs typeface="Arial"/>
              <a:sym typeface="Arial"/>
            </a:endParaRPr>
          </a:p>
        </p:txBody>
      </p:sp>
      <p:sp>
        <p:nvSpPr>
          <p:cNvPr id="2539" name="Google Shape;2539;p129"/>
          <p:cNvSpPr txBox="1"/>
          <p:nvPr/>
        </p:nvSpPr>
        <p:spPr>
          <a:xfrm>
            <a:off x="7342500" y="1326013"/>
            <a:ext cx="1029300" cy="237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BI / Analytics</a:t>
            </a:r>
            <a:endParaRPr/>
          </a:p>
        </p:txBody>
      </p:sp>
      <p:grpSp>
        <p:nvGrpSpPr>
          <p:cNvPr id="2540" name="Google Shape;2540;p129"/>
          <p:cNvGrpSpPr/>
          <p:nvPr/>
        </p:nvGrpSpPr>
        <p:grpSpPr>
          <a:xfrm>
            <a:off x="1365202" y="3954898"/>
            <a:ext cx="348044" cy="348044"/>
            <a:chOff x="4537075" y="2743200"/>
            <a:chExt cx="1243013" cy="1243016"/>
          </a:xfrm>
        </p:grpSpPr>
        <p:sp>
          <p:nvSpPr>
            <p:cNvPr id="2541" name="Google Shape;2541;p129"/>
            <p:cNvSpPr/>
            <p:nvPr/>
          </p:nvSpPr>
          <p:spPr>
            <a:xfrm>
              <a:off x="4537075" y="2743200"/>
              <a:ext cx="1243013" cy="1243016"/>
            </a:xfrm>
            <a:custGeom>
              <a:avLst/>
              <a:gdLst/>
              <a:ahLst/>
              <a:cxnLst/>
              <a:rect l="l" t="t" r="r" b="b"/>
              <a:pathLst>
                <a:path w="3452" h="3451" extrusionOk="0">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2" name="Google Shape;2542;p129"/>
            <p:cNvSpPr/>
            <p:nvPr/>
          </p:nvSpPr>
          <p:spPr>
            <a:xfrm>
              <a:off x="4922838" y="2992438"/>
              <a:ext cx="219075" cy="217487"/>
            </a:xfrm>
            <a:custGeom>
              <a:avLst/>
              <a:gdLst/>
              <a:ahLst/>
              <a:cxnLst/>
              <a:rect l="l" t="t" r="r" b="b"/>
              <a:pathLst>
                <a:path w="607" h="604" extrusionOk="0">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3" name="Google Shape;2543;p129"/>
            <p:cNvSpPr/>
            <p:nvPr/>
          </p:nvSpPr>
          <p:spPr>
            <a:xfrm>
              <a:off x="4792663" y="3417888"/>
              <a:ext cx="373061" cy="374650"/>
            </a:xfrm>
            <a:custGeom>
              <a:avLst/>
              <a:gdLst/>
              <a:ahLst/>
              <a:cxnLst/>
              <a:rect l="l" t="t" r="r" b="b"/>
              <a:pathLst>
                <a:path w="1037" h="1039" extrusionOk="0">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4" name="Google Shape;2544;p129"/>
            <p:cNvSpPr/>
            <p:nvPr/>
          </p:nvSpPr>
          <p:spPr>
            <a:xfrm>
              <a:off x="5321300" y="3170238"/>
              <a:ext cx="274639" cy="273051"/>
            </a:xfrm>
            <a:custGeom>
              <a:avLst/>
              <a:gdLst/>
              <a:ahLst/>
              <a:cxnLst/>
              <a:rect l="l" t="t" r="r" b="b"/>
              <a:pathLst>
                <a:path w="764" h="760" extrusionOk="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5" name="Google Shape;2545;p129"/>
            <p:cNvSpPr/>
            <p:nvPr/>
          </p:nvSpPr>
          <p:spPr>
            <a:xfrm>
              <a:off x="5133975" y="3711575"/>
              <a:ext cx="485775" cy="74613"/>
            </a:xfrm>
            <a:custGeom>
              <a:avLst/>
              <a:gdLst/>
              <a:ahLst/>
              <a:cxnLst/>
              <a:rect l="l" t="t" r="r" b="b"/>
              <a:pathLst>
                <a:path w="1349" h="206" extrusionOk="0">
                  <a:moveTo>
                    <a:pt x="0" y="0"/>
                  </a:moveTo>
                  <a:cubicBezTo>
                    <a:pt x="313" y="153"/>
                    <a:pt x="598" y="205"/>
                    <a:pt x="959" y="205"/>
                  </a:cubicBezTo>
                  <a:cubicBezTo>
                    <a:pt x="1106" y="205"/>
                    <a:pt x="1210" y="196"/>
                    <a:pt x="1348" y="17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6" name="Google Shape;2546;p129"/>
            <p:cNvSpPr/>
            <p:nvPr/>
          </p:nvSpPr>
          <p:spPr>
            <a:xfrm>
              <a:off x="4652963" y="3000375"/>
              <a:ext cx="187325" cy="487362"/>
            </a:xfrm>
            <a:custGeom>
              <a:avLst/>
              <a:gdLst/>
              <a:ahLst/>
              <a:cxnLst/>
              <a:rect l="l" t="t" r="r" b="b"/>
              <a:pathLst>
                <a:path w="519" h="1352" extrusionOk="0">
                  <a:moveTo>
                    <a:pt x="0" y="0"/>
                  </a:moveTo>
                  <a:cubicBezTo>
                    <a:pt x="34" y="512"/>
                    <a:pt x="199" y="977"/>
                    <a:pt x="518" y="135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7" name="Google Shape;2547;p129"/>
            <p:cNvSpPr/>
            <p:nvPr/>
          </p:nvSpPr>
          <p:spPr>
            <a:xfrm>
              <a:off x="4922838" y="2779713"/>
              <a:ext cx="47625" cy="220662"/>
            </a:xfrm>
            <a:custGeom>
              <a:avLst/>
              <a:gdLst/>
              <a:ahLst/>
              <a:cxnLst/>
              <a:rect l="l" t="t" r="r" b="b"/>
              <a:pathLst>
                <a:path w="133" h="614" extrusionOk="0">
                  <a:moveTo>
                    <a:pt x="132" y="613"/>
                  </a:moveTo>
                  <a:cubicBezTo>
                    <a:pt x="52" y="423"/>
                    <a:pt x="0" y="218"/>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8" name="Google Shape;2548;p129"/>
            <p:cNvSpPr/>
            <p:nvPr/>
          </p:nvSpPr>
          <p:spPr>
            <a:xfrm>
              <a:off x="5106988" y="3192463"/>
              <a:ext cx="204786" cy="115887"/>
            </a:xfrm>
            <a:custGeom>
              <a:avLst/>
              <a:gdLst/>
              <a:ahLst/>
              <a:cxnLst/>
              <a:rect l="l" t="t" r="r" b="b"/>
              <a:pathLst>
                <a:path w="571" h="320" extrusionOk="0">
                  <a:moveTo>
                    <a:pt x="570" y="319"/>
                  </a:moveTo>
                  <a:cubicBezTo>
                    <a:pt x="353" y="248"/>
                    <a:pt x="163" y="144"/>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49" name="Google Shape;2549;p129"/>
            <p:cNvSpPr/>
            <p:nvPr/>
          </p:nvSpPr>
          <p:spPr>
            <a:xfrm>
              <a:off x="5592763" y="3243263"/>
              <a:ext cx="174625" cy="71437"/>
            </a:xfrm>
            <a:custGeom>
              <a:avLst/>
              <a:gdLst/>
              <a:ahLst/>
              <a:cxnLst/>
              <a:rect l="l" t="t" r="r" b="b"/>
              <a:pathLst>
                <a:path w="485" h="200" extrusionOk="0">
                  <a:moveTo>
                    <a:pt x="484" y="0"/>
                  </a:moveTo>
                  <a:cubicBezTo>
                    <a:pt x="337" y="98"/>
                    <a:pt x="171" y="165"/>
                    <a:pt x="0" y="199"/>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50" name="Google Shape;2550;p129"/>
            <p:cNvSpPr/>
            <p:nvPr/>
          </p:nvSpPr>
          <p:spPr>
            <a:xfrm>
              <a:off x="4679950" y="2951163"/>
              <a:ext cx="236538" cy="142875"/>
            </a:xfrm>
            <a:custGeom>
              <a:avLst/>
              <a:gdLst/>
              <a:ahLst/>
              <a:cxnLst/>
              <a:rect l="l" t="t" r="r" b="b"/>
              <a:pathLst>
                <a:path w="659" h="399" extrusionOk="0">
                  <a:moveTo>
                    <a:pt x="658" y="398"/>
                  </a:moveTo>
                  <a:cubicBezTo>
                    <a:pt x="416" y="322"/>
                    <a:pt x="180" y="175"/>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51" name="Google Shape;2551;p129"/>
            <p:cNvSpPr/>
            <p:nvPr/>
          </p:nvSpPr>
          <p:spPr>
            <a:xfrm>
              <a:off x="5140325" y="2867025"/>
              <a:ext cx="392114" cy="242889"/>
            </a:xfrm>
            <a:custGeom>
              <a:avLst/>
              <a:gdLst/>
              <a:ahLst/>
              <a:cxnLst/>
              <a:rect l="l" t="t" r="r" b="b"/>
              <a:pathLst>
                <a:path w="1089" h="675" extrusionOk="0">
                  <a:moveTo>
                    <a:pt x="1088" y="0"/>
                  </a:moveTo>
                  <a:cubicBezTo>
                    <a:pt x="846" y="365"/>
                    <a:pt x="457" y="622"/>
                    <a:pt x="0" y="674"/>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52" name="Google Shape;2552;p129"/>
            <p:cNvSpPr/>
            <p:nvPr/>
          </p:nvSpPr>
          <p:spPr>
            <a:xfrm>
              <a:off x="4570413" y="3568700"/>
              <a:ext cx="222250" cy="71438"/>
            </a:xfrm>
            <a:custGeom>
              <a:avLst/>
              <a:gdLst/>
              <a:ahLst/>
              <a:cxnLst/>
              <a:rect l="l" t="t" r="r" b="b"/>
              <a:pathLst>
                <a:path w="617" h="200" extrusionOk="0">
                  <a:moveTo>
                    <a:pt x="616" y="199"/>
                  </a:moveTo>
                  <a:cubicBezTo>
                    <a:pt x="408" y="162"/>
                    <a:pt x="184" y="95"/>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53" name="Google Shape;2553;p129"/>
            <p:cNvSpPr/>
            <p:nvPr/>
          </p:nvSpPr>
          <p:spPr>
            <a:xfrm>
              <a:off x="5175250" y="3424238"/>
              <a:ext cx="214313" cy="155575"/>
            </a:xfrm>
            <a:custGeom>
              <a:avLst/>
              <a:gdLst/>
              <a:ahLst/>
              <a:cxnLst/>
              <a:rect l="l" t="t" r="r" b="b"/>
              <a:pathLst>
                <a:path w="596" h="433" extrusionOk="0">
                  <a:moveTo>
                    <a:pt x="595" y="0"/>
                  </a:moveTo>
                  <a:cubicBezTo>
                    <a:pt x="423" y="181"/>
                    <a:pt x="224" y="328"/>
                    <a:pt x="0" y="432"/>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54" name="Google Shape;2554;p129"/>
            <p:cNvSpPr/>
            <p:nvPr/>
          </p:nvSpPr>
          <p:spPr>
            <a:xfrm>
              <a:off x="5538788" y="2921000"/>
              <a:ext cx="57150" cy="274637"/>
            </a:xfrm>
            <a:custGeom>
              <a:avLst/>
              <a:gdLst/>
              <a:ahLst/>
              <a:cxnLst/>
              <a:rect l="l" t="t" r="r" b="b"/>
              <a:pathLst>
                <a:path w="157" h="761" extrusionOk="0">
                  <a:moveTo>
                    <a:pt x="156" y="0"/>
                  </a:moveTo>
                  <a:cubicBezTo>
                    <a:pt x="156" y="270"/>
                    <a:pt x="104" y="527"/>
                    <a:pt x="0" y="76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grpSp>
        <p:nvGrpSpPr>
          <p:cNvPr id="2555" name="Google Shape;2555;p129"/>
          <p:cNvGrpSpPr/>
          <p:nvPr/>
        </p:nvGrpSpPr>
        <p:grpSpPr>
          <a:xfrm>
            <a:off x="1386666" y="1835468"/>
            <a:ext cx="314935" cy="321607"/>
            <a:chOff x="2574240" y="2211935"/>
            <a:chExt cx="419913" cy="428809"/>
          </a:xfrm>
        </p:grpSpPr>
        <p:grpSp>
          <p:nvGrpSpPr>
            <p:cNvPr id="2556" name="Google Shape;2556;p129"/>
            <p:cNvGrpSpPr/>
            <p:nvPr/>
          </p:nvGrpSpPr>
          <p:grpSpPr>
            <a:xfrm>
              <a:off x="2665549" y="2211935"/>
              <a:ext cx="328604" cy="364264"/>
              <a:chOff x="5305421" y="1124622"/>
              <a:chExt cx="514892" cy="570858"/>
            </a:xfrm>
          </p:grpSpPr>
          <p:sp>
            <p:nvSpPr>
              <p:cNvPr id="2557" name="Google Shape;2557;p129"/>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8" name="Google Shape;2558;p129"/>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9" name="Google Shape;2559;p129"/>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0" name="Google Shape;2560;p129"/>
              <p:cNvSpPr/>
              <p:nvPr/>
            </p:nvSpPr>
            <p:spPr>
              <a:xfrm>
                <a:off x="5305421" y="1124622"/>
                <a:ext cx="514800" cy="2184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561" name="Google Shape;2561;p129"/>
            <p:cNvGrpSpPr/>
            <p:nvPr/>
          </p:nvGrpSpPr>
          <p:grpSpPr>
            <a:xfrm>
              <a:off x="2574240" y="2257128"/>
              <a:ext cx="346007" cy="383617"/>
              <a:chOff x="5305421" y="1124622"/>
              <a:chExt cx="514892" cy="570858"/>
            </a:xfrm>
          </p:grpSpPr>
          <p:sp>
            <p:nvSpPr>
              <p:cNvPr id="2562" name="Google Shape;2562;p129"/>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3" name="Google Shape;2563;p129"/>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4" name="Google Shape;2564;p129"/>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5" name="Google Shape;2565;p129"/>
              <p:cNvSpPr/>
              <p:nvPr/>
            </p:nvSpPr>
            <p:spPr>
              <a:xfrm>
                <a:off x="5305421" y="1124622"/>
                <a:ext cx="514800" cy="218400"/>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2566" name="Google Shape;2566;p129"/>
          <p:cNvSpPr txBox="1"/>
          <p:nvPr/>
        </p:nvSpPr>
        <p:spPr>
          <a:xfrm>
            <a:off x="4200757" y="1605020"/>
            <a:ext cx="770400" cy="341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EDW</a:t>
            </a:r>
            <a:endParaRPr/>
          </a:p>
        </p:txBody>
      </p:sp>
      <p:grpSp>
        <p:nvGrpSpPr>
          <p:cNvPr id="2567" name="Google Shape;2567;p129"/>
          <p:cNvGrpSpPr/>
          <p:nvPr/>
        </p:nvGrpSpPr>
        <p:grpSpPr>
          <a:xfrm>
            <a:off x="4057408" y="2147388"/>
            <a:ext cx="1034480" cy="1153409"/>
            <a:chOff x="296910" y="4526114"/>
            <a:chExt cx="598484" cy="667289"/>
          </a:xfrm>
        </p:grpSpPr>
        <p:sp>
          <p:nvSpPr>
            <p:cNvPr id="2568" name="Google Shape;2568;p129"/>
            <p:cNvSpPr/>
            <p:nvPr/>
          </p:nvSpPr>
          <p:spPr>
            <a:xfrm>
              <a:off x="296910" y="4526114"/>
              <a:ext cx="595309" cy="660939"/>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9" name="Google Shape;2569;p129"/>
            <p:cNvSpPr/>
            <p:nvPr/>
          </p:nvSpPr>
          <p:spPr>
            <a:xfrm>
              <a:off x="300085" y="4532464"/>
              <a:ext cx="595309" cy="660939"/>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275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0" name="Google Shape;2570;p129"/>
            <p:cNvSpPr/>
            <p:nvPr/>
          </p:nvSpPr>
          <p:spPr>
            <a:xfrm>
              <a:off x="301463" y="4658565"/>
              <a:ext cx="586018" cy="524444"/>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1" name="Google Shape;2571;p129"/>
            <p:cNvSpPr/>
            <p:nvPr/>
          </p:nvSpPr>
          <p:spPr>
            <a:xfrm>
              <a:off x="301463" y="4781714"/>
              <a:ext cx="586018" cy="123149"/>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2" name="Google Shape;2572;p129"/>
            <p:cNvSpPr/>
            <p:nvPr/>
          </p:nvSpPr>
          <p:spPr>
            <a:xfrm>
              <a:off x="301463" y="4919727"/>
              <a:ext cx="586018" cy="125271"/>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3" name="Google Shape;2573;p129"/>
            <p:cNvSpPr/>
            <p:nvPr/>
          </p:nvSpPr>
          <p:spPr>
            <a:xfrm>
              <a:off x="301463" y="4533294"/>
              <a:ext cx="585900" cy="248400"/>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574" name="Google Shape;2574;p129"/>
          <p:cNvSpPr txBox="1"/>
          <p:nvPr/>
        </p:nvSpPr>
        <p:spPr>
          <a:xfrm>
            <a:off x="8054931" y="1718790"/>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Marketing</a:t>
            </a:r>
            <a:endParaRPr/>
          </a:p>
        </p:txBody>
      </p:sp>
      <p:sp>
        <p:nvSpPr>
          <p:cNvPr id="2575" name="Google Shape;2575;p129"/>
          <p:cNvSpPr txBox="1"/>
          <p:nvPr/>
        </p:nvSpPr>
        <p:spPr>
          <a:xfrm>
            <a:off x="8054931" y="2450026"/>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Finance</a:t>
            </a:r>
            <a:endParaRPr/>
          </a:p>
        </p:txBody>
      </p:sp>
      <p:cxnSp>
        <p:nvCxnSpPr>
          <p:cNvPr id="2576" name="Google Shape;2576;p129"/>
          <p:cNvCxnSpPr/>
          <p:nvPr/>
        </p:nvCxnSpPr>
        <p:spPr>
          <a:xfrm>
            <a:off x="6179994" y="3151164"/>
            <a:ext cx="13584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577" name="Google Shape;2577;p129"/>
          <p:cNvCxnSpPr/>
          <p:nvPr/>
        </p:nvCxnSpPr>
        <p:spPr>
          <a:xfrm>
            <a:off x="6177612" y="3678861"/>
            <a:ext cx="1353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578" name="Google Shape;2578;p129"/>
          <p:cNvGrpSpPr/>
          <p:nvPr/>
        </p:nvGrpSpPr>
        <p:grpSpPr>
          <a:xfrm>
            <a:off x="7645400" y="3507251"/>
            <a:ext cx="312536" cy="320040"/>
            <a:chOff x="7645400" y="3669419"/>
            <a:chExt cx="312536" cy="320040"/>
          </a:xfrm>
        </p:grpSpPr>
        <p:sp>
          <p:nvSpPr>
            <p:cNvPr id="2579" name="Google Shape;2579;p129"/>
            <p:cNvSpPr/>
            <p:nvPr/>
          </p:nvSpPr>
          <p:spPr>
            <a:xfrm>
              <a:off x="7645400" y="3669419"/>
              <a:ext cx="312536" cy="320040"/>
            </a:xfrm>
            <a:custGeom>
              <a:avLst/>
              <a:gdLst/>
              <a:ahLst/>
              <a:cxnLst/>
              <a:rect l="l" t="t" r="r" b="b"/>
              <a:pathLst>
                <a:path w="1163" h="1192" extrusionOk="0">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580" name="Google Shape;2580;p129"/>
            <p:cNvSpPr/>
            <p:nvPr/>
          </p:nvSpPr>
          <p:spPr>
            <a:xfrm>
              <a:off x="7712406" y="3738690"/>
              <a:ext cx="61792" cy="98554"/>
            </a:xfrm>
            <a:custGeom>
              <a:avLst/>
              <a:gdLst/>
              <a:ahLst/>
              <a:cxnLst/>
              <a:rect l="l" t="t" r="r" b="b"/>
              <a:pathLst>
                <a:path w="237" h="378" extrusionOk="0">
                  <a:moveTo>
                    <a:pt x="0" y="0"/>
                  </a:moveTo>
                  <a:lnTo>
                    <a:pt x="237" y="194"/>
                  </a:lnTo>
                  <a:lnTo>
                    <a:pt x="0" y="378"/>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cxnSp>
          <p:nvCxnSpPr>
            <p:cNvPr id="2581" name="Google Shape;2581;p129"/>
            <p:cNvCxnSpPr/>
            <p:nvPr/>
          </p:nvCxnSpPr>
          <p:spPr>
            <a:xfrm>
              <a:off x="7777450" y="3871719"/>
              <a:ext cx="102000" cy="0"/>
            </a:xfrm>
            <a:prstGeom prst="straightConnector1">
              <a:avLst/>
            </a:prstGeom>
            <a:noFill/>
            <a:ln w="25400" cap="rnd" cmpd="sng">
              <a:solidFill>
                <a:srgbClr val="29B5E8"/>
              </a:solidFill>
              <a:prstDash val="solid"/>
              <a:round/>
              <a:headEnd type="none" w="med" len="med"/>
              <a:tailEnd type="none" w="med" len="med"/>
            </a:ln>
          </p:spPr>
        </p:cxnSp>
      </p:grpSp>
      <p:grpSp>
        <p:nvGrpSpPr>
          <p:cNvPr id="2582" name="Google Shape;2582;p129"/>
          <p:cNvGrpSpPr/>
          <p:nvPr/>
        </p:nvGrpSpPr>
        <p:grpSpPr>
          <a:xfrm>
            <a:off x="7628586" y="2986152"/>
            <a:ext cx="445207" cy="274289"/>
            <a:chOff x="7628586" y="3189335"/>
            <a:chExt cx="445207" cy="274289"/>
          </a:xfrm>
        </p:grpSpPr>
        <p:grpSp>
          <p:nvGrpSpPr>
            <p:cNvPr id="2583" name="Google Shape;2583;p129"/>
            <p:cNvGrpSpPr/>
            <p:nvPr/>
          </p:nvGrpSpPr>
          <p:grpSpPr>
            <a:xfrm>
              <a:off x="7628586" y="3189335"/>
              <a:ext cx="274285" cy="274289"/>
              <a:chOff x="2462" y="786"/>
              <a:chExt cx="2752" cy="2752"/>
            </a:xfrm>
          </p:grpSpPr>
          <p:sp>
            <p:nvSpPr>
              <p:cNvPr id="2584" name="Google Shape;2584;p129"/>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585" name="Google Shape;2585;p129"/>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586" name="Google Shape;2586;p129"/>
            <p:cNvSpPr/>
            <p:nvPr/>
          </p:nvSpPr>
          <p:spPr>
            <a:xfrm>
              <a:off x="7863574" y="3203694"/>
              <a:ext cx="210219" cy="21272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587" name="Google Shape;2587;p129"/>
            <p:cNvSpPr/>
            <p:nvPr/>
          </p:nvSpPr>
          <p:spPr>
            <a:xfrm>
              <a:off x="7938233" y="3241232"/>
              <a:ext cx="93848" cy="122003"/>
            </a:xfrm>
            <a:custGeom>
              <a:avLst/>
              <a:gdLst/>
              <a:ahLst/>
              <a:cxnLst/>
              <a:rect l="l" t="t" r="r" b="b"/>
              <a:pathLst>
                <a:path w="90" h="117" extrusionOk="0">
                  <a:moveTo>
                    <a:pt x="0" y="117"/>
                  </a:moveTo>
                  <a:lnTo>
                    <a:pt x="25" y="44"/>
                  </a:lnTo>
                  <a:lnTo>
                    <a:pt x="69" y="66"/>
                  </a:lnTo>
                  <a:lnTo>
                    <a:pt x="90"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588" name="Google Shape;2588;p129"/>
          <p:cNvGrpSpPr/>
          <p:nvPr/>
        </p:nvGrpSpPr>
        <p:grpSpPr>
          <a:xfrm>
            <a:off x="7657781" y="4046654"/>
            <a:ext cx="360846" cy="401606"/>
            <a:chOff x="7657781" y="4128585"/>
            <a:chExt cx="360846" cy="401606"/>
          </a:xfrm>
        </p:grpSpPr>
        <p:sp>
          <p:nvSpPr>
            <p:cNvPr id="2589" name="Google Shape;2589;p129"/>
            <p:cNvSpPr/>
            <p:nvPr/>
          </p:nvSpPr>
          <p:spPr>
            <a:xfrm>
              <a:off x="7657781" y="4128585"/>
              <a:ext cx="360846" cy="401606"/>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0" name="Google Shape;2590;p129"/>
            <p:cNvSpPr/>
            <p:nvPr/>
          </p:nvSpPr>
          <p:spPr>
            <a:xfrm>
              <a:off x="7744096" y="4232883"/>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1" name="Google Shape;2591;p129"/>
            <p:cNvSpPr/>
            <p:nvPr/>
          </p:nvSpPr>
          <p:spPr>
            <a:xfrm>
              <a:off x="7778862" y="4320397"/>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2" name="Google Shape;2592;p129"/>
            <p:cNvSpPr/>
            <p:nvPr/>
          </p:nvSpPr>
          <p:spPr>
            <a:xfrm>
              <a:off x="7884359" y="4232883"/>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593" name="Google Shape;2593;p129"/>
            <p:cNvCxnSpPr/>
            <p:nvPr/>
          </p:nvCxnSpPr>
          <p:spPr>
            <a:xfrm>
              <a:off x="7813628" y="4224491"/>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594" name="Google Shape;2594;p129"/>
            <p:cNvCxnSpPr/>
            <p:nvPr/>
          </p:nvCxnSpPr>
          <p:spPr>
            <a:xfrm>
              <a:off x="7848394" y="4224491"/>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595" name="Google Shape;2595;p129"/>
            <p:cNvCxnSpPr/>
            <p:nvPr/>
          </p:nvCxnSpPr>
          <p:spPr>
            <a:xfrm>
              <a:off x="7744096"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596" name="Google Shape;2596;p129"/>
            <p:cNvCxnSpPr/>
            <p:nvPr/>
          </p:nvCxnSpPr>
          <p:spPr>
            <a:xfrm>
              <a:off x="7848394"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597" name="Google Shape;2597;p129"/>
            <p:cNvCxnSpPr/>
            <p:nvPr/>
          </p:nvCxnSpPr>
          <p:spPr>
            <a:xfrm>
              <a:off x="7884359"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598" name="Google Shape;2598;p129"/>
            <p:cNvCxnSpPr/>
            <p:nvPr/>
          </p:nvCxnSpPr>
          <p:spPr>
            <a:xfrm>
              <a:off x="7919124" y="4312005"/>
              <a:ext cx="0" cy="69600"/>
            </a:xfrm>
            <a:prstGeom prst="straightConnector1">
              <a:avLst/>
            </a:prstGeom>
            <a:noFill/>
            <a:ln w="25400" cap="flat" cmpd="sng">
              <a:solidFill>
                <a:schemeClr val="accent1"/>
              </a:solidFill>
              <a:prstDash val="solid"/>
              <a:round/>
              <a:headEnd type="none" w="med" len="med"/>
              <a:tailEnd type="none" w="med" len="med"/>
            </a:ln>
          </p:spPr>
        </p:cxnSp>
      </p:grpSp>
      <p:sp>
        <p:nvSpPr>
          <p:cNvPr id="2599" name="Google Shape;2599;p129"/>
          <p:cNvSpPr txBox="1"/>
          <p:nvPr/>
        </p:nvSpPr>
        <p:spPr>
          <a:xfrm>
            <a:off x="8054931" y="3009056"/>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Externals</a:t>
            </a:r>
            <a:endParaRPr/>
          </a:p>
        </p:txBody>
      </p:sp>
      <p:sp>
        <p:nvSpPr>
          <p:cNvPr id="2600" name="Google Shape;2600;p129"/>
          <p:cNvSpPr txBox="1"/>
          <p:nvPr/>
        </p:nvSpPr>
        <p:spPr>
          <a:xfrm>
            <a:off x="8054931" y="3564198"/>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Test/Dev</a:t>
            </a:r>
            <a:endParaRPr/>
          </a:p>
        </p:txBody>
      </p:sp>
      <p:sp>
        <p:nvSpPr>
          <p:cNvPr id="2601" name="Google Shape;2601;p129"/>
          <p:cNvSpPr txBox="1"/>
          <p:nvPr/>
        </p:nvSpPr>
        <p:spPr>
          <a:xfrm>
            <a:off x="8054931" y="4154179"/>
            <a:ext cx="7704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Data Science</a:t>
            </a:r>
            <a:endParaRPr/>
          </a:p>
        </p:txBody>
      </p:sp>
      <p:cxnSp>
        <p:nvCxnSpPr>
          <p:cNvPr id="2602" name="Google Shape;2602;p129"/>
          <p:cNvCxnSpPr/>
          <p:nvPr/>
        </p:nvCxnSpPr>
        <p:spPr>
          <a:xfrm>
            <a:off x="6179994" y="2573990"/>
            <a:ext cx="13584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603" name="Google Shape;2603;p129"/>
          <p:cNvGrpSpPr/>
          <p:nvPr/>
        </p:nvGrpSpPr>
        <p:grpSpPr>
          <a:xfrm>
            <a:off x="3796488" y="1196182"/>
            <a:ext cx="1549734" cy="365959"/>
            <a:chOff x="3539" y="931"/>
            <a:chExt cx="1169" cy="276"/>
          </a:xfrm>
        </p:grpSpPr>
        <p:sp>
          <p:nvSpPr>
            <p:cNvPr id="2604" name="Google Shape;2604;p129"/>
            <p:cNvSpPr/>
            <p:nvPr/>
          </p:nvSpPr>
          <p:spPr>
            <a:xfrm>
              <a:off x="3854" y="975"/>
              <a:ext cx="854" cy="144"/>
            </a:xfrm>
            <a:custGeom>
              <a:avLst/>
              <a:gdLst/>
              <a:ahLst/>
              <a:cxnLst/>
              <a:rect l="l" t="t" r="r" b="b"/>
              <a:pathLst>
                <a:path w="1436" h="243" extrusionOk="0">
                  <a:moveTo>
                    <a:pt x="1355" y="90"/>
                  </a:moveTo>
                  <a:cubicBezTo>
                    <a:pt x="1386" y="90"/>
                    <a:pt x="1413" y="113"/>
                    <a:pt x="1418" y="145"/>
                  </a:cubicBezTo>
                  <a:cubicBezTo>
                    <a:pt x="1290" y="145"/>
                    <a:pt x="1290" y="145"/>
                    <a:pt x="1290" y="145"/>
                  </a:cubicBezTo>
                  <a:cubicBezTo>
                    <a:pt x="1296" y="112"/>
                    <a:pt x="1323" y="90"/>
                    <a:pt x="1355" y="90"/>
                  </a:cubicBezTo>
                  <a:close/>
                  <a:moveTo>
                    <a:pt x="1431" y="201"/>
                  </a:moveTo>
                  <a:cubicBezTo>
                    <a:pt x="1433" y="196"/>
                    <a:pt x="1432" y="192"/>
                    <a:pt x="1428" y="189"/>
                  </a:cubicBezTo>
                  <a:cubicBezTo>
                    <a:pt x="1425" y="187"/>
                    <a:pt x="1419" y="187"/>
                    <a:pt x="1417" y="192"/>
                  </a:cubicBezTo>
                  <a:cubicBezTo>
                    <a:pt x="1405" y="211"/>
                    <a:pt x="1385" y="226"/>
                    <a:pt x="1362" y="226"/>
                  </a:cubicBezTo>
                  <a:cubicBezTo>
                    <a:pt x="1362" y="226"/>
                    <a:pt x="1354" y="226"/>
                    <a:pt x="1354" y="226"/>
                  </a:cubicBezTo>
                  <a:cubicBezTo>
                    <a:pt x="1319" y="226"/>
                    <a:pt x="1290" y="198"/>
                    <a:pt x="1289" y="161"/>
                  </a:cubicBezTo>
                  <a:cubicBezTo>
                    <a:pt x="1428" y="161"/>
                    <a:pt x="1428" y="161"/>
                    <a:pt x="1428" y="161"/>
                  </a:cubicBezTo>
                  <a:cubicBezTo>
                    <a:pt x="1433" y="161"/>
                    <a:pt x="1436" y="158"/>
                    <a:pt x="1436" y="153"/>
                  </a:cubicBezTo>
                  <a:cubicBezTo>
                    <a:pt x="1436" y="152"/>
                    <a:pt x="1436" y="152"/>
                    <a:pt x="1436" y="152"/>
                  </a:cubicBezTo>
                  <a:cubicBezTo>
                    <a:pt x="1433" y="108"/>
                    <a:pt x="1398" y="73"/>
                    <a:pt x="1355" y="73"/>
                  </a:cubicBezTo>
                  <a:cubicBezTo>
                    <a:pt x="1309" y="73"/>
                    <a:pt x="1272" y="111"/>
                    <a:pt x="1272" y="158"/>
                  </a:cubicBezTo>
                  <a:cubicBezTo>
                    <a:pt x="1272" y="204"/>
                    <a:pt x="1309" y="242"/>
                    <a:pt x="1354" y="243"/>
                  </a:cubicBezTo>
                  <a:cubicBezTo>
                    <a:pt x="1354" y="243"/>
                    <a:pt x="1362" y="243"/>
                    <a:pt x="1362" y="243"/>
                  </a:cubicBezTo>
                  <a:cubicBezTo>
                    <a:pt x="1391" y="243"/>
                    <a:pt x="1416" y="224"/>
                    <a:pt x="1431" y="201"/>
                  </a:cubicBezTo>
                  <a:close/>
                  <a:moveTo>
                    <a:pt x="1126" y="234"/>
                  </a:moveTo>
                  <a:cubicBezTo>
                    <a:pt x="1126" y="239"/>
                    <a:pt x="1130" y="243"/>
                    <a:pt x="1134" y="243"/>
                  </a:cubicBezTo>
                  <a:cubicBezTo>
                    <a:pt x="1139" y="243"/>
                    <a:pt x="1143" y="239"/>
                    <a:pt x="1143" y="234"/>
                  </a:cubicBezTo>
                  <a:cubicBezTo>
                    <a:pt x="1143" y="196"/>
                    <a:pt x="1143" y="196"/>
                    <a:pt x="1143" y="196"/>
                  </a:cubicBezTo>
                  <a:cubicBezTo>
                    <a:pt x="1178" y="161"/>
                    <a:pt x="1178" y="161"/>
                    <a:pt x="1178" y="161"/>
                  </a:cubicBezTo>
                  <a:cubicBezTo>
                    <a:pt x="1243" y="240"/>
                    <a:pt x="1243" y="240"/>
                    <a:pt x="1243" y="240"/>
                  </a:cubicBezTo>
                  <a:cubicBezTo>
                    <a:pt x="1244" y="242"/>
                    <a:pt x="1247" y="243"/>
                    <a:pt x="1249" y="243"/>
                  </a:cubicBezTo>
                  <a:cubicBezTo>
                    <a:pt x="1251" y="243"/>
                    <a:pt x="1253" y="242"/>
                    <a:pt x="1255" y="241"/>
                  </a:cubicBezTo>
                  <a:cubicBezTo>
                    <a:pt x="1258" y="238"/>
                    <a:pt x="1259" y="233"/>
                    <a:pt x="1256" y="229"/>
                  </a:cubicBezTo>
                  <a:cubicBezTo>
                    <a:pt x="1190" y="149"/>
                    <a:pt x="1190" y="149"/>
                    <a:pt x="1190" y="149"/>
                  </a:cubicBezTo>
                  <a:cubicBezTo>
                    <a:pt x="1255" y="85"/>
                    <a:pt x="1255" y="85"/>
                    <a:pt x="1255" y="85"/>
                  </a:cubicBezTo>
                  <a:cubicBezTo>
                    <a:pt x="1259" y="82"/>
                    <a:pt x="1259" y="77"/>
                    <a:pt x="1255" y="74"/>
                  </a:cubicBezTo>
                  <a:cubicBezTo>
                    <a:pt x="1252" y="70"/>
                    <a:pt x="1247" y="70"/>
                    <a:pt x="1243" y="74"/>
                  </a:cubicBezTo>
                  <a:cubicBezTo>
                    <a:pt x="1143" y="172"/>
                    <a:pt x="1143" y="172"/>
                    <a:pt x="1143" y="172"/>
                  </a:cubicBezTo>
                  <a:cubicBezTo>
                    <a:pt x="1143" y="9"/>
                    <a:pt x="1143" y="9"/>
                    <a:pt x="1143" y="9"/>
                  </a:cubicBezTo>
                  <a:cubicBezTo>
                    <a:pt x="1143" y="4"/>
                    <a:pt x="1139" y="0"/>
                    <a:pt x="1134" y="0"/>
                  </a:cubicBezTo>
                  <a:cubicBezTo>
                    <a:pt x="1130" y="0"/>
                    <a:pt x="1126" y="4"/>
                    <a:pt x="1126" y="9"/>
                  </a:cubicBezTo>
                  <a:lnTo>
                    <a:pt x="1126" y="234"/>
                  </a:lnTo>
                  <a:close/>
                  <a:moveTo>
                    <a:pt x="1007" y="226"/>
                  </a:moveTo>
                  <a:cubicBezTo>
                    <a:pt x="972" y="226"/>
                    <a:pt x="943" y="196"/>
                    <a:pt x="943" y="158"/>
                  </a:cubicBezTo>
                  <a:cubicBezTo>
                    <a:pt x="943" y="120"/>
                    <a:pt x="972" y="89"/>
                    <a:pt x="1007" y="89"/>
                  </a:cubicBezTo>
                  <a:cubicBezTo>
                    <a:pt x="1042" y="89"/>
                    <a:pt x="1071" y="120"/>
                    <a:pt x="1071" y="158"/>
                  </a:cubicBezTo>
                  <a:cubicBezTo>
                    <a:pt x="1071" y="196"/>
                    <a:pt x="1042" y="226"/>
                    <a:pt x="1007" y="226"/>
                  </a:cubicBezTo>
                  <a:close/>
                  <a:moveTo>
                    <a:pt x="1079" y="73"/>
                  </a:moveTo>
                  <a:cubicBezTo>
                    <a:pt x="1075" y="73"/>
                    <a:pt x="1071" y="76"/>
                    <a:pt x="1071" y="81"/>
                  </a:cubicBezTo>
                  <a:cubicBezTo>
                    <a:pt x="1071" y="106"/>
                    <a:pt x="1071" y="106"/>
                    <a:pt x="1071" y="106"/>
                  </a:cubicBezTo>
                  <a:cubicBezTo>
                    <a:pt x="1056" y="86"/>
                    <a:pt x="1033" y="73"/>
                    <a:pt x="1007" y="73"/>
                  </a:cubicBezTo>
                  <a:cubicBezTo>
                    <a:pt x="962" y="73"/>
                    <a:pt x="927" y="111"/>
                    <a:pt x="927" y="158"/>
                  </a:cubicBezTo>
                  <a:cubicBezTo>
                    <a:pt x="927" y="204"/>
                    <a:pt x="962" y="243"/>
                    <a:pt x="1007" y="243"/>
                  </a:cubicBezTo>
                  <a:cubicBezTo>
                    <a:pt x="1033" y="243"/>
                    <a:pt x="1056" y="229"/>
                    <a:pt x="1071" y="209"/>
                  </a:cubicBezTo>
                  <a:cubicBezTo>
                    <a:pt x="1071" y="234"/>
                    <a:pt x="1071" y="234"/>
                    <a:pt x="1071" y="234"/>
                  </a:cubicBezTo>
                  <a:cubicBezTo>
                    <a:pt x="1071" y="239"/>
                    <a:pt x="1075" y="243"/>
                    <a:pt x="1079" y="243"/>
                  </a:cubicBezTo>
                  <a:cubicBezTo>
                    <a:pt x="1084" y="243"/>
                    <a:pt x="1088" y="239"/>
                    <a:pt x="1088" y="234"/>
                  </a:cubicBezTo>
                  <a:cubicBezTo>
                    <a:pt x="1088" y="81"/>
                    <a:pt x="1088" y="81"/>
                    <a:pt x="1088" y="81"/>
                  </a:cubicBezTo>
                  <a:cubicBezTo>
                    <a:pt x="1088" y="76"/>
                    <a:pt x="1084" y="73"/>
                    <a:pt x="1079" y="73"/>
                  </a:cubicBezTo>
                  <a:close/>
                  <a:moveTo>
                    <a:pt x="877" y="234"/>
                  </a:moveTo>
                  <a:cubicBezTo>
                    <a:pt x="877" y="239"/>
                    <a:pt x="881" y="243"/>
                    <a:pt x="885" y="243"/>
                  </a:cubicBezTo>
                  <a:cubicBezTo>
                    <a:pt x="890" y="243"/>
                    <a:pt x="894" y="239"/>
                    <a:pt x="894" y="234"/>
                  </a:cubicBezTo>
                  <a:cubicBezTo>
                    <a:pt x="894" y="9"/>
                    <a:pt x="894" y="9"/>
                    <a:pt x="894" y="9"/>
                  </a:cubicBezTo>
                  <a:cubicBezTo>
                    <a:pt x="894" y="4"/>
                    <a:pt x="890" y="0"/>
                    <a:pt x="885" y="0"/>
                  </a:cubicBezTo>
                  <a:cubicBezTo>
                    <a:pt x="881" y="0"/>
                    <a:pt x="877" y="4"/>
                    <a:pt x="877" y="9"/>
                  </a:cubicBezTo>
                  <a:lnTo>
                    <a:pt x="877" y="234"/>
                  </a:lnTo>
                  <a:close/>
                  <a:moveTo>
                    <a:pt x="570" y="243"/>
                  </a:moveTo>
                  <a:cubicBezTo>
                    <a:pt x="573" y="243"/>
                    <a:pt x="576" y="241"/>
                    <a:pt x="577" y="238"/>
                  </a:cubicBezTo>
                  <a:cubicBezTo>
                    <a:pt x="577" y="237"/>
                    <a:pt x="578" y="237"/>
                    <a:pt x="578" y="237"/>
                  </a:cubicBezTo>
                  <a:cubicBezTo>
                    <a:pt x="617" y="143"/>
                    <a:pt x="617" y="143"/>
                    <a:pt x="617" y="143"/>
                  </a:cubicBezTo>
                  <a:cubicBezTo>
                    <a:pt x="656" y="237"/>
                    <a:pt x="656" y="237"/>
                    <a:pt x="656" y="237"/>
                  </a:cubicBezTo>
                  <a:cubicBezTo>
                    <a:pt x="657" y="240"/>
                    <a:pt x="661" y="242"/>
                    <a:pt x="663" y="243"/>
                  </a:cubicBezTo>
                  <a:cubicBezTo>
                    <a:pt x="664" y="243"/>
                    <a:pt x="664" y="243"/>
                    <a:pt x="664" y="243"/>
                  </a:cubicBezTo>
                  <a:cubicBezTo>
                    <a:pt x="666" y="243"/>
                    <a:pt x="668" y="242"/>
                    <a:pt x="669" y="241"/>
                  </a:cubicBezTo>
                  <a:cubicBezTo>
                    <a:pt x="671" y="240"/>
                    <a:pt x="672" y="239"/>
                    <a:pt x="672" y="237"/>
                  </a:cubicBezTo>
                  <a:cubicBezTo>
                    <a:pt x="729" y="85"/>
                    <a:pt x="729" y="85"/>
                    <a:pt x="729" y="85"/>
                  </a:cubicBezTo>
                  <a:cubicBezTo>
                    <a:pt x="731" y="81"/>
                    <a:pt x="729" y="76"/>
                    <a:pt x="724" y="74"/>
                  </a:cubicBezTo>
                  <a:cubicBezTo>
                    <a:pt x="721" y="72"/>
                    <a:pt x="715" y="74"/>
                    <a:pt x="714" y="78"/>
                  </a:cubicBezTo>
                  <a:cubicBezTo>
                    <a:pt x="664" y="213"/>
                    <a:pt x="664" y="213"/>
                    <a:pt x="664" y="213"/>
                  </a:cubicBezTo>
                  <a:cubicBezTo>
                    <a:pt x="625" y="120"/>
                    <a:pt x="625" y="120"/>
                    <a:pt x="625" y="120"/>
                  </a:cubicBezTo>
                  <a:cubicBezTo>
                    <a:pt x="624" y="117"/>
                    <a:pt x="620" y="115"/>
                    <a:pt x="617" y="115"/>
                  </a:cubicBezTo>
                  <a:cubicBezTo>
                    <a:pt x="614" y="115"/>
                    <a:pt x="610" y="117"/>
                    <a:pt x="609" y="120"/>
                  </a:cubicBezTo>
                  <a:cubicBezTo>
                    <a:pt x="570" y="213"/>
                    <a:pt x="570" y="213"/>
                    <a:pt x="570" y="213"/>
                  </a:cubicBezTo>
                  <a:cubicBezTo>
                    <a:pt x="520" y="78"/>
                    <a:pt x="520" y="78"/>
                    <a:pt x="520" y="78"/>
                  </a:cubicBezTo>
                  <a:cubicBezTo>
                    <a:pt x="519" y="74"/>
                    <a:pt x="514" y="72"/>
                    <a:pt x="509" y="74"/>
                  </a:cubicBezTo>
                  <a:cubicBezTo>
                    <a:pt x="506" y="76"/>
                    <a:pt x="504" y="81"/>
                    <a:pt x="505" y="85"/>
                  </a:cubicBezTo>
                  <a:cubicBezTo>
                    <a:pt x="562" y="238"/>
                    <a:pt x="562" y="238"/>
                    <a:pt x="562" y="238"/>
                  </a:cubicBezTo>
                  <a:cubicBezTo>
                    <a:pt x="563" y="239"/>
                    <a:pt x="564" y="241"/>
                    <a:pt x="566" y="241"/>
                  </a:cubicBezTo>
                  <a:cubicBezTo>
                    <a:pt x="566" y="242"/>
                    <a:pt x="566" y="242"/>
                    <a:pt x="567" y="242"/>
                  </a:cubicBezTo>
                  <a:cubicBezTo>
                    <a:pt x="568" y="242"/>
                    <a:pt x="569" y="243"/>
                    <a:pt x="570" y="243"/>
                  </a:cubicBezTo>
                  <a:close/>
                  <a:moveTo>
                    <a:pt x="342" y="158"/>
                  </a:moveTo>
                  <a:cubicBezTo>
                    <a:pt x="342" y="120"/>
                    <a:pt x="371" y="89"/>
                    <a:pt x="406" y="89"/>
                  </a:cubicBezTo>
                  <a:cubicBezTo>
                    <a:pt x="440" y="89"/>
                    <a:pt x="469" y="120"/>
                    <a:pt x="469" y="158"/>
                  </a:cubicBezTo>
                  <a:cubicBezTo>
                    <a:pt x="469" y="196"/>
                    <a:pt x="440" y="226"/>
                    <a:pt x="406" y="226"/>
                  </a:cubicBezTo>
                  <a:cubicBezTo>
                    <a:pt x="371" y="226"/>
                    <a:pt x="342" y="196"/>
                    <a:pt x="342" y="158"/>
                  </a:cubicBezTo>
                  <a:close/>
                  <a:moveTo>
                    <a:pt x="832" y="18"/>
                  </a:moveTo>
                  <a:cubicBezTo>
                    <a:pt x="832" y="18"/>
                    <a:pt x="831" y="18"/>
                    <a:pt x="831" y="18"/>
                  </a:cubicBezTo>
                  <a:cubicBezTo>
                    <a:pt x="819" y="18"/>
                    <a:pt x="813" y="20"/>
                    <a:pt x="810" y="24"/>
                  </a:cubicBezTo>
                  <a:cubicBezTo>
                    <a:pt x="806" y="28"/>
                    <a:pt x="803" y="37"/>
                    <a:pt x="803" y="52"/>
                  </a:cubicBezTo>
                  <a:cubicBezTo>
                    <a:pt x="803" y="71"/>
                    <a:pt x="803" y="71"/>
                    <a:pt x="803" y="71"/>
                  </a:cubicBezTo>
                  <a:cubicBezTo>
                    <a:pt x="827" y="71"/>
                    <a:pt x="827" y="71"/>
                    <a:pt x="827" y="71"/>
                  </a:cubicBezTo>
                  <a:cubicBezTo>
                    <a:pt x="831" y="70"/>
                    <a:pt x="835" y="74"/>
                    <a:pt x="835" y="79"/>
                  </a:cubicBezTo>
                  <a:cubicBezTo>
                    <a:pt x="835" y="84"/>
                    <a:pt x="831" y="87"/>
                    <a:pt x="827" y="88"/>
                  </a:cubicBezTo>
                  <a:cubicBezTo>
                    <a:pt x="803" y="88"/>
                    <a:pt x="803" y="88"/>
                    <a:pt x="803" y="88"/>
                  </a:cubicBezTo>
                  <a:cubicBezTo>
                    <a:pt x="803" y="235"/>
                    <a:pt x="803" y="235"/>
                    <a:pt x="803" y="235"/>
                  </a:cubicBezTo>
                  <a:cubicBezTo>
                    <a:pt x="803" y="239"/>
                    <a:pt x="799" y="243"/>
                    <a:pt x="795" y="243"/>
                  </a:cubicBezTo>
                  <a:cubicBezTo>
                    <a:pt x="790" y="243"/>
                    <a:pt x="786" y="239"/>
                    <a:pt x="786" y="235"/>
                  </a:cubicBezTo>
                  <a:cubicBezTo>
                    <a:pt x="786" y="88"/>
                    <a:pt x="786" y="88"/>
                    <a:pt x="786" y="88"/>
                  </a:cubicBezTo>
                  <a:cubicBezTo>
                    <a:pt x="764" y="88"/>
                    <a:pt x="764" y="88"/>
                    <a:pt x="764" y="88"/>
                  </a:cubicBezTo>
                  <a:cubicBezTo>
                    <a:pt x="759" y="87"/>
                    <a:pt x="755" y="84"/>
                    <a:pt x="755" y="79"/>
                  </a:cubicBezTo>
                  <a:cubicBezTo>
                    <a:pt x="755" y="74"/>
                    <a:pt x="759" y="70"/>
                    <a:pt x="764" y="71"/>
                  </a:cubicBezTo>
                  <a:cubicBezTo>
                    <a:pt x="786" y="71"/>
                    <a:pt x="786" y="71"/>
                    <a:pt x="786" y="71"/>
                  </a:cubicBezTo>
                  <a:cubicBezTo>
                    <a:pt x="786" y="52"/>
                    <a:pt x="786" y="52"/>
                    <a:pt x="786" y="52"/>
                  </a:cubicBezTo>
                  <a:cubicBezTo>
                    <a:pt x="786" y="35"/>
                    <a:pt x="789" y="22"/>
                    <a:pt x="797" y="13"/>
                  </a:cubicBezTo>
                  <a:cubicBezTo>
                    <a:pt x="805" y="4"/>
                    <a:pt x="818" y="1"/>
                    <a:pt x="831" y="1"/>
                  </a:cubicBezTo>
                  <a:cubicBezTo>
                    <a:pt x="831" y="1"/>
                    <a:pt x="832" y="1"/>
                    <a:pt x="832" y="1"/>
                  </a:cubicBezTo>
                  <a:cubicBezTo>
                    <a:pt x="832" y="1"/>
                    <a:pt x="833" y="1"/>
                    <a:pt x="833" y="1"/>
                  </a:cubicBezTo>
                  <a:cubicBezTo>
                    <a:pt x="835" y="1"/>
                    <a:pt x="835" y="1"/>
                    <a:pt x="835" y="1"/>
                  </a:cubicBezTo>
                  <a:cubicBezTo>
                    <a:pt x="836" y="1"/>
                    <a:pt x="836" y="1"/>
                    <a:pt x="836" y="1"/>
                  </a:cubicBezTo>
                  <a:cubicBezTo>
                    <a:pt x="840" y="1"/>
                    <a:pt x="844" y="5"/>
                    <a:pt x="844" y="9"/>
                  </a:cubicBezTo>
                  <a:cubicBezTo>
                    <a:pt x="844" y="14"/>
                    <a:pt x="840" y="18"/>
                    <a:pt x="836" y="18"/>
                  </a:cubicBezTo>
                  <a:cubicBezTo>
                    <a:pt x="836" y="18"/>
                    <a:pt x="836" y="18"/>
                    <a:pt x="835" y="18"/>
                  </a:cubicBezTo>
                  <a:cubicBezTo>
                    <a:pt x="833" y="18"/>
                    <a:pt x="833" y="18"/>
                    <a:pt x="833" y="18"/>
                  </a:cubicBezTo>
                  <a:cubicBezTo>
                    <a:pt x="833" y="18"/>
                    <a:pt x="832" y="18"/>
                    <a:pt x="832" y="18"/>
                  </a:cubicBezTo>
                  <a:close/>
                  <a:moveTo>
                    <a:pt x="325" y="158"/>
                  </a:moveTo>
                  <a:cubicBezTo>
                    <a:pt x="325" y="204"/>
                    <a:pt x="361" y="243"/>
                    <a:pt x="406" y="243"/>
                  </a:cubicBezTo>
                  <a:cubicBezTo>
                    <a:pt x="450" y="243"/>
                    <a:pt x="486" y="204"/>
                    <a:pt x="486" y="158"/>
                  </a:cubicBezTo>
                  <a:cubicBezTo>
                    <a:pt x="486" y="112"/>
                    <a:pt x="450" y="73"/>
                    <a:pt x="406" y="73"/>
                  </a:cubicBezTo>
                  <a:cubicBezTo>
                    <a:pt x="361" y="73"/>
                    <a:pt x="325" y="112"/>
                    <a:pt x="325" y="158"/>
                  </a:cubicBezTo>
                  <a:close/>
                  <a:moveTo>
                    <a:pt x="278" y="234"/>
                  </a:moveTo>
                  <a:cubicBezTo>
                    <a:pt x="278" y="239"/>
                    <a:pt x="282" y="243"/>
                    <a:pt x="286" y="243"/>
                  </a:cubicBezTo>
                  <a:cubicBezTo>
                    <a:pt x="291" y="243"/>
                    <a:pt x="295" y="239"/>
                    <a:pt x="295" y="234"/>
                  </a:cubicBezTo>
                  <a:cubicBezTo>
                    <a:pt x="295" y="142"/>
                    <a:pt x="295" y="142"/>
                    <a:pt x="295" y="142"/>
                  </a:cubicBezTo>
                  <a:cubicBezTo>
                    <a:pt x="295" y="105"/>
                    <a:pt x="264" y="73"/>
                    <a:pt x="226" y="73"/>
                  </a:cubicBezTo>
                  <a:cubicBezTo>
                    <a:pt x="205" y="73"/>
                    <a:pt x="185" y="83"/>
                    <a:pt x="173" y="98"/>
                  </a:cubicBezTo>
                  <a:cubicBezTo>
                    <a:pt x="173" y="82"/>
                    <a:pt x="173" y="82"/>
                    <a:pt x="173" y="82"/>
                  </a:cubicBezTo>
                  <a:cubicBezTo>
                    <a:pt x="173" y="77"/>
                    <a:pt x="169" y="73"/>
                    <a:pt x="165" y="73"/>
                  </a:cubicBezTo>
                  <a:cubicBezTo>
                    <a:pt x="160" y="73"/>
                    <a:pt x="157" y="77"/>
                    <a:pt x="157" y="82"/>
                  </a:cubicBezTo>
                  <a:cubicBezTo>
                    <a:pt x="157" y="140"/>
                    <a:pt x="157" y="140"/>
                    <a:pt x="157" y="140"/>
                  </a:cubicBezTo>
                  <a:cubicBezTo>
                    <a:pt x="157" y="142"/>
                    <a:pt x="157" y="142"/>
                    <a:pt x="157" y="142"/>
                  </a:cubicBezTo>
                  <a:cubicBezTo>
                    <a:pt x="157" y="234"/>
                    <a:pt x="157" y="234"/>
                    <a:pt x="157" y="234"/>
                  </a:cubicBezTo>
                  <a:cubicBezTo>
                    <a:pt x="157" y="237"/>
                    <a:pt x="157" y="237"/>
                    <a:pt x="157" y="237"/>
                  </a:cubicBezTo>
                  <a:cubicBezTo>
                    <a:pt x="157" y="237"/>
                    <a:pt x="157" y="237"/>
                    <a:pt x="157" y="237"/>
                  </a:cubicBezTo>
                  <a:cubicBezTo>
                    <a:pt x="157" y="238"/>
                    <a:pt x="157" y="238"/>
                    <a:pt x="157" y="238"/>
                  </a:cubicBezTo>
                  <a:cubicBezTo>
                    <a:pt x="158" y="240"/>
                    <a:pt x="160" y="242"/>
                    <a:pt x="163" y="243"/>
                  </a:cubicBezTo>
                  <a:cubicBezTo>
                    <a:pt x="165" y="243"/>
                    <a:pt x="165" y="243"/>
                    <a:pt x="165" y="243"/>
                  </a:cubicBezTo>
                  <a:cubicBezTo>
                    <a:pt x="167" y="243"/>
                    <a:pt x="170" y="242"/>
                    <a:pt x="171" y="240"/>
                  </a:cubicBezTo>
                  <a:cubicBezTo>
                    <a:pt x="172" y="239"/>
                    <a:pt x="173" y="237"/>
                    <a:pt x="173" y="236"/>
                  </a:cubicBezTo>
                  <a:cubicBezTo>
                    <a:pt x="173" y="234"/>
                    <a:pt x="173" y="234"/>
                    <a:pt x="173" y="234"/>
                  </a:cubicBezTo>
                  <a:cubicBezTo>
                    <a:pt x="173" y="142"/>
                    <a:pt x="173" y="142"/>
                    <a:pt x="173" y="142"/>
                  </a:cubicBezTo>
                  <a:cubicBezTo>
                    <a:pt x="174" y="114"/>
                    <a:pt x="197" y="90"/>
                    <a:pt x="226" y="90"/>
                  </a:cubicBezTo>
                  <a:cubicBezTo>
                    <a:pt x="255" y="90"/>
                    <a:pt x="278" y="114"/>
                    <a:pt x="278" y="142"/>
                  </a:cubicBezTo>
                  <a:lnTo>
                    <a:pt x="278" y="234"/>
                  </a:lnTo>
                  <a:close/>
                  <a:moveTo>
                    <a:pt x="26" y="235"/>
                  </a:moveTo>
                  <a:cubicBezTo>
                    <a:pt x="37" y="240"/>
                    <a:pt x="51" y="243"/>
                    <a:pt x="62" y="243"/>
                  </a:cubicBezTo>
                  <a:cubicBezTo>
                    <a:pt x="78" y="243"/>
                    <a:pt x="92" y="239"/>
                    <a:pt x="104" y="230"/>
                  </a:cubicBezTo>
                  <a:cubicBezTo>
                    <a:pt x="115" y="222"/>
                    <a:pt x="122" y="209"/>
                    <a:pt x="122" y="195"/>
                  </a:cubicBezTo>
                  <a:cubicBezTo>
                    <a:pt x="122" y="163"/>
                    <a:pt x="94" y="156"/>
                    <a:pt x="64" y="146"/>
                  </a:cubicBezTo>
                  <a:cubicBezTo>
                    <a:pt x="44" y="139"/>
                    <a:pt x="23" y="134"/>
                    <a:pt x="23" y="118"/>
                  </a:cubicBezTo>
                  <a:cubicBezTo>
                    <a:pt x="23" y="97"/>
                    <a:pt x="48" y="88"/>
                    <a:pt x="62" y="88"/>
                  </a:cubicBezTo>
                  <a:cubicBezTo>
                    <a:pt x="95" y="88"/>
                    <a:pt x="102" y="115"/>
                    <a:pt x="112" y="107"/>
                  </a:cubicBezTo>
                  <a:cubicBezTo>
                    <a:pt x="121" y="99"/>
                    <a:pt x="88" y="73"/>
                    <a:pt x="64" y="73"/>
                  </a:cubicBezTo>
                  <a:cubicBezTo>
                    <a:pt x="47" y="73"/>
                    <a:pt x="33" y="77"/>
                    <a:pt x="23" y="84"/>
                  </a:cubicBezTo>
                  <a:cubicBezTo>
                    <a:pt x="12" y="91"/>
                    <a:pt x="5" y="100"/>
                    <a:pt x="4" y="118"/>
                  </a:cubicBezTo>
                  <a:cubicBezTo>
                    <a:pt x="3" y="152"/>
                    <a:pt x="46" y="158"/>
                    <a:pt x="64" y="164"/>
                  </a:cubicBezTo>
                  <a:cubicBezTo>
                    <a:pt x="82" y="171"/>
                    <a:pt x="104" y="178"/>
                    <a:pt x="104" y="195"/>
                  </a:cubicBezTo>
                  <a:cubicBezTo>
                    <a:pt x="104" y="219"/>
                    <a:pt x="75" y="226"/>
                    <a:pt x="62" y="226"/>
                  </a:cubicBezTo>
                  <a:cubicBezTo>
                    <a:pt x="24" y="226"/>
                    <a:pt x="14" y="205"/>
                    <a:pt x="7" y="212"/>
                  </a:cubicBezTo>
                  <a:cubicBezTo>
                    <a:pt x="0" y="218"/>
                    <a:pt x="9" y="227"/>
                    <a:pt x="26" y="235"/>
                  </a:cubicBezTo>
                  <a:close/>
                </a:path>
              </a:pathLst>
            </a:custGeom>
            <a:solidFill>
              <a:schemeClr val="accent2"/>
            </a:solidFill>
            <a:ln w="9525" cap="flat" cmpd="sng">
              <a:solidFill>
                <a:schemeClr val="accent2"/>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11567F"/>
                </a:solidFill>
                <a:latin typeface="Arial"/>
                <a:ea typeface="Arial"/>
                <a:cs typeface="Arial"/>
                <a:sym typeface="Arial"/>
              </a:endParaRPr>
            </a:p>
          </p:txBody>
        </p:sp>
        <p:sp>
          <p:nvSpPr>
            <p:cNvPr id="2605" name="Google Shape;2605;p129"/>
            <p:cNvSpPr/>
            <p:nvPr/>
          </p:nvSpPr>
          <p:spPr>
            <a:xfrm>
              <a:off x="3692" y="963"/>
              <a:ext cx="98" cy="73"/>
            </a:xfrm>
            <a:custGeom>
              <a:avLst/>
              <a:gdLst/>
              <a:ahLst/>
              <a:cxnLst/>
              <a:rect l="l" t="t" r="r" b="b"/>
              <a:pathLst>
                <a:path w="164" h="123" extrusionOk="0">
                  <a:moveTo>
                    <a:pt x="9" y="105"/>
                  </a:moveTo>
                  <a:cubicBezTo>
                    <a:pt x="8" y="103"/>
                    <a:pt x="8" y="103"/>
                    <a:pt x="8" y="103"/>
                  </a:cubicBezTo>
                  <a:cubicBezTo>
                    <a:pt x="0" y="90"/>
                    <a:pt x="5" y="72"/>
                    <a:pt x="19" y="64"/>
                  </a:cubicBezTo>
                  <a:cubicBezTo>
                    <a:pt x="117" y="8"/>
                    <a:pt x="117" y="8"/>
                    <a:pt x="117" y="8"/>
                  </a:cubicBezTo>
                  <a:cubicBezTo>
                    <a:pt x="130" y="0"/>
                    <a:pt x="148" y="4"/>
                    <a:pt x="156" y="18"/>
                  </a:cubicBezTo>
                  <a:cubicBezTo>
                    <a:pt x="157" y="19"/>
                    <a:pt x="157" y="19"/>
                    <a:pt x="157" y="19"/>
                  </a:cubicBezTo>
                  <a:cubicBezTo>
                    <a:pt x="164" y="33"/>
                    <a:pt x="160" y="50"/>
                    <a:pt x="146" y="58"/>
                  </a:cubicBezTo>
                  <a:cubicBezTo>
                    <a:pt x="48" y="115"/>
                    <a:pt x="48" y="115"/>
                    <a:pt x="48" y="115"/>
                  </a:cubicBezTo>
                  <a:cubicBezTo>
                    <a:pt x="34" y="123"/>
                    <a:pt x="17" y="118"/>
                    <a:pt x="9" y="10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6" name="Google Shape;2606;p129"/>
            <p:cNvSpPr/>
            <p:nvPr/>
          </p:nvSpPr>
          <p:spPr>
            <a:xfrm>
              <a:off x="3694" y="931"/>
              <a:ext cx="35" cy="101"/>
            </a:xfrm>
            <a:custGeom>
              <a:avLst/>
              <a:gdLst/>
              <a:ahLst/>
              <a:cxnLst/>
              <a:rect l="l" t="t" r="r" b="b"/>
              <a:pathLst>
                <a:path w="58" h="170" extrusionOk="0">
                  <a:moveTo>
                    <a:pt x="30" y="170"/>
                  </a:moveTo>
                  <a:cubicBezTo>
                    <a:pt x="28" y="170"/>
                    <a:pt x="28" y="170"/>
                    <a:pt x="28" y="170"/>
                  </a:cubicBezTo>
                  <a:cubicBezTo>
                    <a:pt x="13" y="170"/>
                    <a:pt x="0" y="157"/>
                    <a:pt x="0" y="142"/>
                  </a:cubicBezTo>
                  <a:cubicBezTo>
                    <a:pt x="0" y="28"/>
                    <a:pt x="0" y="28"/>
                    <a:pt x="0" y="28"/>
                  </a:cubicBezTo>
                  <a:cubicBezTo>
                    <a:pt x="0" y="13"/>
                    <a:pt x="13" y="0"/>
                    <a:pt x="28" y="0"/>
                  </a:cubicBezTo>
                  <a:cubicBezTo>
                    <a:pt x="30" y="0"/>
                    <a:pt x="30" y="0"/>
                    <a:pt x="30" y="0"/>
                  </a:cubicBezTo>
                  <a:cubicBezTo>
                    <a:pt x="45" y="0"/>
                    <a:pt x="58" y="13"/>
                    <a:pt x="58" y="28"/>
                  </a:cubicBezTo>
                  <a:cubicBezTo>
                    <a:pt x="58" y="142"/>
                    <a:pt x="58" y="142"/>
                    <a:pt x="58" y="142"/>
                  </a:cubicBezTo>
                  <a:cubicBezTo>
                    <a:pt x="58" y="157"/>
                    <a:pt x="45" y="170"/>
                    <a:pt x="30" y="1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7" name="Google Shape;2607;p129"/>
            <p:cNvSpPr/>
            <p:nvPr/>
          </p:nvSpPr>
          <p:spPr>
            <a:xfrm>
              <a:off x="3722" y="1050"/>
              <a:ext cx="97" cy="73"/>
            </a:xfrm>
            <a:custGeom>
              <a:avLst/>
              <a:gdLst/>
              <a:ahLst/>
              <a:cxnLst/>
              <a:rect l="l" t="t" r="r" b="b"/>
              <a:pathLst>
                <a:path w="164" h="123" extrusionOk="0">
                  <a:moveTo>
                    <a:pt x="8" y="20"/>
                  </a:moveTo>
                  <a:cubicBezTo>
                    <a:pt x="9" y="19"/>
                    <a:pt x="9" y="19"/>
                    <a:pt x="9" y="19"/>
                  </a:cubicBezTo>
                  <a:cubicBezTo>
                    <a:pt x="16" y="5"/>
                    <a:pt x="34" y="0"/>
                    <a:pt x="48" y="8"/>
                  </a:cubicBezTo>
                  <a:cubicBezTo>
                    <a:pt x="146" y="65"/>
                    <a:pt x="146" y="65"/>
                    <a:pt x="146" y="65"/>
                  </a:cubicBezTo>
                  <a:cubicBezTo>
                    <a:pt x="160" y="73"/>
                    <a:pt x="164" y="90"/>
                    <a:pt x="156" y="104"/>
                  </a:cubicBezTo>
                  <a:cubicBezTo>
                    <a:pt x="156" y="105"/>
                    <a:pt x="156" y="105"/>
                    <a:pt x="156" y="105"/>
                  </a:cubicBezTo>
                  <a:cubicBezTo>
                    <a:pt x="148" y="119"/>
                    <a:pt x="130" y="123"/>
                    <a:pt x="117" y="115"/>
                  </a:cubicBezTo>
                  <a:cubicBezTo>
                    <a:pt x="18" y="59"/>
                    <a:pt x="18" y="59"/>
                    <a:pt x="18" y="59"/>
                  </a:cubicBezTo>
                  <a:cubicBezTo>
                    <a:pt x="5" y="51"/>
                    <a:pt x="0" y="33"/>
                    <a:pt x="8" y="2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8" name="Google Shape;2608;p129"/>
            <p:cNvSpPr/>
            <p:nvPr/>
          </p:nvSpPr>
          <p:spPr>
            <a:xfrm>
              <a:off x="3722" y="1016"/>
              <a:ext cx="98" cy="73"/>
            </a:xfrm>
            <a:custGeom>
              <a:avLst/>
              <a:gdLst/>
              <a:ahLst/>
              <a:cxnLst/>
              <a:rect l="l" t="t" r="r" b="b"/>
              <a:pathLst>
                <a:path w="164" h="123" extrusionOk="0">
                  <a:moveTo>
                    <a:pt x="8" y="105"/>
                  </a:moveTo>
                  <a:cubicBezTo>
                    <a:pt x="8" y="103"/>
                    <a:pt x="8" y="103"/>
                    <a:pt x="8" y="103"/>
                  </a:cubicBezTo>
                  <a:cubicBezTo>
                    <a:pt x="0" y="90"/>
                    <a:pt x="4" y="72"/>
                    <a:pt x="18" y="64"/>
                  </a:cubicBezTo>
                  <a:cubicBezTo>
                    <a:pt x="116" y="8"/>
                    <a:pt x="116" y="8"/>
                    <a:pt x="116" y="8"/>
                  </a:cubicBezTo>
                  <a:cubicBezTo>
                    <a:pt x="130" y="0"/>
                    <a:pt x="148" y="4"/>
                    <a:pt x="155" y="18"/>
                  </a:cubicBezTo>
                  <a:cubicBezTo>
                    <a:pt x="156" y="19"/>
                    <a:pt x="156" y="19"/>
                    <a:pt x="156" y="19"/>
                  </a:cubicBezTo>
                  <a:cubicBezTo>
                    <a:pt x="164" y="33"/>
                    <a:pt x="159" y="51"/>
                    <a:pt x="146" y="58"/>
                  </a:cubicBezTo>
                  <a:cubicBezTo>
                    <a:pt x="47" y="115"/>
                    <a:pt x="47" y="115"/>
                    <a:pt x="47" y="115"/>
                  </a:cubicBezTo>
                  <a:cubicBezTo>
                    <a:pt x="34" y="123"/>
                    <a:pt x="16" y="118"/>
                    <a:pt x="8" y="10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9" name="Google Shape;2609;p129"/>
            <p:cNvSpPr/>
            <p:nvPr/>
          </p:nvSpPr>
          <p:spPr>
            <a:xfrm>
              <a:off x="3694" y="1106"/>
              <a:ext cx="35" cy="101"/>
            </a:xfrm>
            <a:custGeom>
              <a:avLst/>
              <a:gdLst/>
              <a:ahLst/>
              <a:cxnLst/>
              <a:rect l="l" t="t" r="r" b="b"/>
              <a:pathLst>
                <a:path w="59" h="170" extrusionOk="0">
                  <a:moveTo>
                    <a:pt x="29" y="0"/>
                  </a:moveTo>
                  <a:cubicBezTo>
                    <a:pt x="30" y="0"/>
                    <a:pt x="30" y="0"/>
                    <a:pt x="30" y="0"/>
                  </a:cubicBezTo>
                  <a:cubicBezTo>
                    <a:pt x="46" y="0"/>
                    <a:pt x="59" y="13"/>
                    <a:pt x="59" y="28"/>
                  </a:cubicBezTo>
                  <a:cubicBezTo>
                    <a:pt x="59" y="142"/>
                    <a:pt x="59" y="142"/>
                    <a:pt x="59" y="142"/>
                  </a:cubicBezTo>
                  <a:cubicBezTo>
                    <a:pt x="59" y="158"/>
                    <a:pt x="46" y="170"/>
                    <a:pt x="30" y="170"/>
                  </a:cubicBezTo>
                  <a:cubicBezTo>
                    <a:pt x="29" y="170"/>
                    <a:pt x="29" y="170"/>
                    <a:pt x="29" y="170"/>
                  </a:cubicBezTo>
                  <a:cubicBezTo>
                    <a:pt x="13" y="170"/>
                    <a:pt x="0" y="158"/>
                    <a:pt x="0" y="142"/>
                  </a:cubicBezTo>
                  <a:cubicBezTo>
                    <a:pt x="0" y="28"/>
                    <a:pt x="0" y="28"/>
                    <a:pt x="0" y="28"/>
                  </a:cubicBezTo>
                  <a:cubicBezTo>
                    <a:pt x="0" y="13"/>
                    <a:pt x="13" y="0"/>
                    <a:pt x="29"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0" name="Google Shape;2610;p129"/>
            <p:cNvSpPr/>
            <p:nvPr/>
          </p:nvSpPr>
          <p:spPr>
            <a:xfrm>
              <a:off x="3693" y="1103"/>
              <a:ext cx="97" cy="74"/>
            </a:xfrm>
            <a:custGeom>
              <a:avLst/>
              <a:gdLst/>
              <a:ahLst/>
              <a:cxnLst/>
              <a:rect l="l" t="t" r="r" b="b"/>
              <a:pathLst>
                <a:path w="164" h="124" extrusionOk="0">
                  <a:moveTo>
                    <a:pt x="8" y="20"/>
                  </a:moveTo>
                  <a:cubicBezTo>
                    <a:pt x="8" y="19"/>
                    <a:pt x="8" y="19"/>
                    <a:pt x="8" y="19"/>
                  </a:cubicBezTo>
                  <a:cubicBezTo>
                    <a:pt x="16" y="5"/>
                    <a:pt x="34" y="0"/>
                    <a:pt x="47" y="8"/>
                  </a:cubicBezTo>
                  <a:cubicBezTo>
                    <a:pt x="146" y="65"/>
                    <a:pt x="146" y="65"/>
                    <a:pt x="146" y="65"/>
                  </a:cubicBezTo>
                  <a:cubicBezTo>
                    <a:pt x="159" y="73"/>
                    <a:pt x="164" y="90"/>
                    <a:pt x="156" y="104"/>
                  </a:cubicBezTo>
                  <a:cubicBezTo>
                    <a:pt x="155" y="105"/>
                    <a:pt x="155" y="105"/>
                    <a:pt x="155" y="105"/>
                  </a:cubicBezTo>
                  <a:cubicBezTo>
                    <a:pt x="148" y="119"/>
                    <a:pt x="130" y="124"/>
                    <a:pt x="116" y="116"/>
                  </a:cubicBezTo>
                  <a:cubicBezTo>
                    <a:pt x="18" y="59"/>
                    <a:pt x="18" y="59"/>
                    <a:pt x="18" y="59"/>
                  </a:cubicBezTo>
                  <a:cubicBezTo>
                    <a:pt x="4" y="51"/>
                    <a:pt x="0" y="34"/>
                    <a:pt x="8" y="2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1" name="Google Shape;2611;p129"/>
            <p:cNvSpPr/>
            <p:nvPr/>
          </p:nvSpPr>
          <p:spPr>
            <a:xfrm>
              <a:off x="3569" y="1102"/>
              <a:ext cx="98" cy="73"/>
            </a:xfrm>
            <a:custGeom>
              <a:avLst/>
              <a:gdLst/>
              <a:ahLst/>
              <a:cxnLst/>
              <a:rect l="l" t="t" r="r" b="b"/>
              <a:pathLst>
                <a:path w="164" h="123" extrusionOk="0">
                  <a:moveTo>
                    <a:pt x="155" y="18"/>
                  </a:moveTo>
                  <a:cubicBezTo>
                    <a:pt x="156" y="20"/>
                    <a:pt x="156" y="20"/>
                    <a:pt x="156" y="20"/>
                  </a:cubicBezTo>
                  <a:cubicBezTo>
                    <a:pt x="164" y="33"/>
                    <a:pt x="159" y="51"/>
                    <a:pt x="145" y="59"/>
                  </a:cubicBezTo>
                  <a:cubicBezTo>
                    <a:pt x="47" y="116"/>
                    <a:pt x="47" y="116"/>
                    <a:pt x="47" y="116"/>
                  </a:cubicBezTo>
                  <a:cubicBezTo>
                    <a:pt x="34" y="123"/>
                    <a:pt x="16" y="119"/>
                    <a:pt x="8" y="105"/>
                  </a:cubicBezTo>
                  <a:cubicBezTo>
                    <a:pt x="7" y="104"/>
                    <a:pt x="7" y="104"/>
                    <a:pt x="7" y="104"/>
                  </a:cubicBezTo>
                  <a:cubicBezTo>
                    <a:pt x="0" y="90"/>
                    <a:pt x="4" y="73"/>
                    <a:pt x="18" y="65"/>
                  </a:cubicBezTo>
                  <a:cubicBezTo>
                    <a:pt x="116" y="8"/>
                    <a:pt x="116" y="8"/>
                    <a:pt x="116" y="8"/>
                  </a:cubicBezTo>
                  <a:cubicBezTo>
                    <a:pt x="130" y="0"/>
                    <a:pt x="147" y="5"/>
                    <a:pt x="155" y="1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2" name="Google Shape;2612;p129"/>
            <p:cNvSpPr/>
            <p:nvPr/>
          </p:nvSpPr>
          <p:spPr>
            <a:xfrm>
              <a:off x="3630" y="1106"/>
              <a:ext cx="34" cy="101"/>
            </a:xfrm>
            <a:custGeom>
              <a:avLst/>
              <a:gdLst/>
              <a:ahLst/>
              <a:cxnLst/>
              <a:rect l="l" t="t" r="r" b="b"/>
              <a:pathLst>
                <a:path w="58" h="170" extrusionOk="0">
                  <a:moveTo>
                    <a:pt x="28" y="0"/>
                  </a:moveTo>
                  <a:cubicBezTo>
                    <a:pt x="30" y="0"/>
                    <a:pt x="30" y="0"/>
                    <a:pt x="30" y="0"/>
                  </a:cubicBezTo>
                  <a:cubicBezTo>
                    <a:pt x="45" y="0"/>
                    <a:pt x="58" y="13"/>
                    <a:pt x="58" y="28"/>
                  </a:cubicBezTo>
                  <a:cubicBezTo>
                    <a:pt x="58" y="142"/>
                    <a:pt x="58" y="142"/>
                    <a:pt x="58" y="142"/>
                  </a:cubicBezTo>
                  <a:cubicBezTo>
                    <a:pt x="58" y="158"/>
                    <a:pt x="45" y="170"/>
                    <a:pt x="30" y="170"/>
                  </a:cubicBezTo>
                  <a:cubicBezTo>
                    <a:pt x="28" y="170"/>
                    <a:pt x="28" y="170"/>
                    <a:pt x="28" y="170"/>
                  </a:cubicBezTo>
                  <a:cubicBezTo>
                    <a:pt x="13" y="170"/>
                    <a:pt x="0" y="158"/>
                    <a:pt x="0" y="142"/>
                  </a:cubicBezTo>
                  <a:cubicBezTo>
                    <a:pt x="0" y="28"/>
                    <a:pt x="0" y="28"/>
                    <a:pt x="0" y="28"/>
                  </a:cubicBezTo>
                  <a:cubicBezTo>
                    <a:pt x="0" y="13"/>
                    <a:pt x="13" y="0"/>
                    <a:pt x="28"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3" name="Google Shape;2613;p129"/>
            <p:cNvSpPr/>
            <p:nvPr/>
          </p:nvSpPr>
          <p:spPr>
            <a:xfrm>
              <a:off x="3539" y="1015"/>
              <a:ext cx="98" cy="73"/>
            </a:xfrm>
            <a:custGeom>
              <a:avLst/>
              <a:gdLst/>
              <a:ahLst/>
              <a:cxnLst/>
              <a:rect l="l" t="t" r="r" b="b"/>
              <a:pathLst>
                <a:path w="164" h="123" extrusionOk="0">
                  <a:moveTo>
                    <a:pt x="156" y="103"/>
                  </a:moveTo>
                  <a:cubicBezTo>
                    <a:pt x="155" y="105"/>
                    <a:pt x="155" y="105"/>
                    <a:pt x="155" y="105"/>
                  </a:cubicBezTo>
                  <a:cubicBezTo>
                    <a:pt x="148" y="118"/>
                    <a:pt x="130" y="123"/>
                    <a:pt x="116" y="115"/>
                  </a:cubicBezTo>
                  <a:cubicBezTo>
                    <a:pt x="18" y="58"/>
                    <a:pt x="18" y="58"/>
                    <a:pt x="18" y="58"/>
                  </a:cubicBezTo>
                  <a:cubicBezTo>
                    <a:pt x="4" y="51"/>
                    <a:pt x="0" y="33"/>
                    <a:pt x="8" y="19"/>
                  </a:cubicBezTo>
                  <a:cubicBezTo>
                    <a:pt x="8" y="18"/>
                    <a:pt x="8" y="18"/>
                    <a:pt x="8" y="18"/>
                  </a:cubicBezTo>
                  <a:cubicBezTo>
                    <a:pt x="16" y="4"/>
                    <a:pt x="34" y="0"/>
                    <a:pt x="47" y="8"/>
                  </a:cubicBezTo>
                  <a:cubicBezTo>
                    <a:pt x="146" y="64"/>
                    <a:pt x="146" y="64"/>
                    <a:pt x="146" y="64"/>
                  </a:cubicBezTo>
                  <a:cubicBezTo>
                    <a:pt x="159" y="72"/>
                    <a:pt x="164" y="90"/>
                    <a:pt x="156" y="10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4" name="Google Shape;2614;p129"/>
            <p:cNvSpPr/>
            <p:nvPr/>
          </p:nvSpPr>
          <p:spPr>
            <a:xfrm>
              <a:off x="3539" y="1049"/>
              <a:ext cx="97" cy="73"/>
            </a:xfrm>
            <a:custGeom>
              <a:avLst/>
              <a:gdLst/>
              <a:ahLst/>
              <a:cxnLst/>
              <a:rect l="l" t="t" r="r" b="b"/>
              <a:pathLst>
                <a:path w="164" h="123" extrusionOk="0">
                  <a:moveTo>
                    <a:pt x="156" y="18"/>
                  </a:moveTo>
                  <a:cubicBezTo>
                    <a:pt x="156" y="20"/>
                    <a:pt x="156" y="20"/>
                    <a:pt x="156" y="20"/>
                  </a:cubicBezTo>
                  <a:cubicBezTo>
                    <a:pt x="164" y="33"/>
                    <a:pt x="160" y="51"/>
                    <a:pt x="146" y="59"/>
                  </a:cubicBezTo>
                  <a:cubicBezTo>
                    <a:pt x="48" y="115"/>
                    <a:pt x="48" y="115"/>
                    <a:pt x="48" y="115"/>
                  </a:cubicBezTo>
                  <a:cubicBezTo>
                    <a:pt x="34" y="123"/>
                    <a:pt x="16" y="119"/>
                    <a:pt x="9" y="105"/>
                  </a:cubicBezTo>
                  <a:cubicBezTo>
                    <a:pt x="8" y="104"/>
                    <a:pt x="8" y="104"/>
                    <a:pt x="8" y="104"/>
                  </a:cubicBezTo>
                  <a:cubicBezTo>
                    <a:pt x="0" y="90"/>
                    <a:pt x="5" y="73"/>
                    <a:pt x="18" y="65"/>
                  </a:cubicBezTo>
                  <a:cubicBezTo>
                    <a:pt x="117" y="8"/>
                    <a:pt x="117" y="8"/>
                    <a:pt x="117" y="8"/>
                  </a:cubicBezTo>
                  <a:cubicBezTo>
                    <a:pt x="130" y="0"/>
                    <a:pt x="148" y="5"/>
                    <a:pt x="156" y="1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5" name="Google Shape;2615;p129"/>
            <p:cNvSpPr/>
            <p:nvPr/>
          </p:nvSpPr>
          <p:spPr>
            <a:xfrm>
              <a:off x="3630" y="931"/>
              <a:ext cx="35" cy="101"/>
            </a:xfrm>
            <a:custGeom>
              <a:avLst/>
              <a:gdLst/>
              <a:ahLst/>
              <a:cxnLst/>
              <a:rect l="l" t="t" r="r" b="b"/>
              <a:pathLst>
                <a:path w="59" h="170" extrusionOk="0">
                  <a:moveTo>
                    <a:pt x="30" y="170"/>
                  </a:moveTo>
                  <a:cubicBezTo>
                    <a:pt x="29" y="170"/>
                    <a:pt x="29" y="170"/>
                    <a:pt x="29" y="170"/>
                  </a:cubicBezTo>
                  <a:cubicBezTo>
                    <a:pt x="13" y="170"/>
                    <a:pt x="0" y="157"/>
                    <a:pt x="0" y="142"/>
                  </a:cubicBezTo>
                  <a:cubicBezTo>
                    <a:pt x="0" y="28"/>
                    <a:pt x="0" y="28"/>
                    <a:pt x="0" y="28"/>
                  </a:cubicBezTo>
                  <a:cubicBezTo>
                    <a:pt x="0" y="13"/>
                    <a:pt x="13" y="0"/>
                    <a:pt x="29" y="0"/>
                  </a:cubicBezTo>
                  <a:cubicBezTo>
                    <a:pt x="30" y="0"/>
                    <a:pt x="30" y="0"/>
                    <a:pt x="30" y="0"/>
                  </a:cubicBezTo>
                  <a:cubicBezTo>
                    <a:pt x="46" y="0"/>
                    <a:pt x="59" y="13"/>
                    <a:pt x="59" y="28"/>
                  </a:cubicBezTo>
                  <a:cubicBezTo>
                    <a:pt x="59" y="142"/>
                    <a:pt x="59" y="142"/>
                    <a:pt x="59" y="142"/>
                  </a:cubicBezTo>
                  <a:cubicBezTo>
                    <a:pt x="59" y="157"/>
                    <a:pt x="46" y="170"/>
                    <a:pt x="30" y="1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6" name="Google Shape;2616;p129"/>
            <p:cNvSpPr/>
            <p:nvPr/>
          </p:nvSpPr>
          <p:spPr>
            <a:xfrm>
              <a:off x="3568" y="961"/>
              <a:ext cx="98" cy="74"/>
            </a:xfrm>
            <a:custGeom>
              <a:avLst/>
              <a:gdLst/>
              <a:ahLst/>
              <a:cxnLst/>
              <a:rect l="l" t="t" r="r" b="b"/>
              <a:pathLst>
                <a:path w="164" h="124" extrusionOk="0">
                  <a:moveTo>
                    <a:pt x="156" y="104"/>
                  </a:moveTo>
                  <a:cubicBezTo>
                    <a:pt x="156" y="105"/>
                    <a:pt x="156" y="105"/>
                    <a:pt x="156" y="105"/>
                  </a:cubicBezTo>
                  <a:cubicBezTo>
                    <a:pt x="148" y="119"/>
                    <a:pt x="130" y="124"/>
                    <a:pt x="117" y="116"/>
                  </a:cubicBezTo>
                  <a:cubicBezTo>
                    <a:pt x="18" y="59"/>
                    <a:pt x="18" y="59"/>
                    <a:pt x="18" y="59"/>
                  </a:cubicBezTo>
                  <a:cubicBezTo>
                    <a:pt x="5" y="51"/>
                    <a:pt x="0" y="34"/>
                    <a:pt x="8" y="20"/>
                  </a:cubicBezTo>
                  <a:cubicBezTo>
                    <a:pt x="9" y="19"/>
                    <a:pt x="9" y="19"/>
                    <a:pt x="9" y="19"/>
                  </a:cubicBezTo>
                  <a:cubicBezTo>
                    <a:pt x="16" y="5"/>
                    <a:pt x="34" y="0"/>
                    <a:pt x="48" y="8"/>
                  </a:cubicBezTo>
                  <a:cubicBezTo>
                    <a:pt x="146" y="65"/>
                    <a:pt x="146" y="65"/>
                    <a:pt x="146" y="65"/>
                  </a:cubicBezTo>
                  <a:cubicBezTo>
                    <a:pt x="160" y="73"/>
                    <a:pt x="164" y="90"/>
                    <a:pt x="156" y="10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7" name="Google Shape;2617;p129"/>
            <p:cNvSpPr/>
            <p:nvPr/>
          </p:nvSpPr>
          <p:spPr>
            <a:xfrm>
              <a:off x="3647" y="1037"/>
              <a:ext cx="65" cy="65"/>
            </a:xfrm>
            <a:custGeom>
              <a:avLst/>
              <a:gdLst/>
              <a:ahLst/>
              <a:cxnLst/>
              <a:rect l="l" t="t" r="r" b="b"/>
              <a:pathLst>
                <a:path w="109" h="110" extrusionOk="0">
                  <a:moveTo>
                    <a:pt x="101" y="41"/>
                  </a:moveTo>
                  <a:cubicBezTo>
                    <a:pt x="69" y="8"/>
                    <a:pt x="69" y="8"/>
                    <a:pt x="69" y="8"/>
                  </a:cubicBezTo>
                  <a:cubicBezTo>
                    <a:pt x="61" y="0"/>
                    <a:pt x="48" y="0"/>
                    <a:pt x="40" y="8"/>
                  </a:cubicBezTo>
                  <a:cubicBezTo>
                    <a:pt x="8" y="41"/>
                    <a:pt x="8" y="41"/>
                    <a:pt x="8" y="41"/>
                  </a:cubicBezTo>
                  <a:cubicBezTo>
                    <a:pt x="0" y="49"/>
                    <a:pt x="0" y="61"/>
                    <a:pt x="8" y="69"/>
                  </a:cubicBezTo>
                  <a:cubicBezTo>
                    <a:pt x="40" y="102"/>
                    <a:pt x="40" y="102"/>
                    <a:pt x="40" y="102"/>
                  </a:cubicBezTo>
                  <a:cubicBezTo>
                    <a:pt x="48" y="110"/>
                    <a:pt x="61" y="110"/>
                    <a:pt x="69" y="102"/>
                  </a:cubicBezTo>
                  <a:cubicBezTo>
                    <a:pt x="101" y="69"/>
                    <a:pt x="101" y="69"/>
                    <a:pt x="101" y="69"/>
                  </a:cubicBezTo>
                  <a:cubicBezTo>
                    <a:pt x="109" y="61"/>
                    <a:pt x="109" y="49"/>
                    <a:pt x="101" y="41"/>
                  </a:cubicBezTo>
                  <a:close/>
                  <a:moveTo>
                    <a:pt x="72" y="58"/>
                  </a:moveTo>
                  <a:cubicBezTo>
                    <a:pt x="58" y="72"/>
                    <a:pt x="58" y="72"/>
                    <a:pt x="58" y="72"/>
                  </a:cubicBezTo>
                  <a:cubicBezTo>
                    <a:pt x="56" y="74"/>
                    <a:pt x="53" y="74"/>
                    <a:pt x="51" y="72"/>
                  </a:cubicBezTo>
                  <a:cubicBezTo>
                    <a:pt x="37" y="58"/>
                    <a:pt x="37" y="58"/>
                    <a:pt x="37" y="58"/>
                  </a:cubicBezTo>
                  <a:cubicBezTo>
                    <a:pt x="35" y="57"/>
                    <a:pt x="35" y="53"/>
                    <a:pt x="37" y="52"/>
                  </a:cubicBezTo>
                  <a:cubicBezTo>
                    <a:pt x="51" y="38"/>
                    <a:pt x="51" y="38"/>
                    <a:pt x="51" y="38"/>
                  </a:cubicBezTo>
                  <a:cubicBezTo>
                    <a:pt x="53" y="36"/>
                    <a:pt x="56" y="36"/>
                    <a:pt x="58" y="38"/>
                  </a:cubicBezTo>
                  <a:cubicBezTo>
                    <a:pt x="72" y="52"/>
                    <a:pt x="72" y="52"/>
                    <a:pt x="72" y="52"/>
                  </a:cubicBezTo>
                  <a:cubicBezTo>
                    <a:pt x="74" y="53"/>
                    <a:pt x="74" y="57"/>
                    <a:pt x="72" y="5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622"/>
        <p:cNvGrpSpPr/>
        <p:nvPr/>
      </p:nvGrpSpPr>
      <p:grpSpPr>
        <a:xfrm>
          <a:off x="0" y="0"/>
          <a:ext cx="0" cy="0"/>
          <a:chOff x="0" y="0"/>
          <a:chExt cx="0" cy="0"/>
        </a:xfrm>
      </p:grpSpPr>
      <p:sp>
        <p:nvSpPr>
          <p:cNvPr id="2623" name="Google Shape;2623;p130"/>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750"/>
              </a:spcBef>
              <a:spcAft>
                <a:spcPts val="0"/>
              </a:spcAft>
              <a:buSzPts val="1400"/>
              <a:buNone/>
            </a:pPr>
            <a:r>
              <a:rPr lang="en">
                <a:latin typeface="Arial"/>
                <a:ea typeface="Arial"/>
                <a:cs typeface="Arial"/>
                <a:sym typeface="Arial"/>
              </a:rPr>
              <a:t>MODERN ARCHITECTURE (AFTER)</a:t>
            </a:r>
            <a:endParaRPr/>
          </a:p>
        </p:txBody>
      </p:sp>
      <p:sp>
        <p:nvSpPr>
          <p:cNvPr id="2624" name="Google Shape;2624;p130"/>
          <p:cNvSpPr txBox="1">
            <a:spLocks noGrp="1"/>
          </p:cNvSpPr>
          <p:nvPr>
            <p:ph type="sldNum" idx="12"/>
          </p:nvPr>
        </p:nvSpPr>
        <p:spPr>
          <a:xfrm>
            <a:off x="8467494" y="4847553"/>
            <a:ext cx="447600" cy="1848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None/>
            </a:pPr>
            <a:fld id="{00000000-1234-1234-1234-123412341234}" type="slidenum">
              <a:rPr lang="en">
                <a:latin typeface="Arial"/>
                <a:ea typeface="Arial"/>
                <a:cs typeface="Arial"/>
                <a:sym typeface="Arial"/>
              </a:rPr>
              <a:t>12</a:t>
            </a:fld>
            <a:endParaRPr>
              <a:latin typeface="Arial"/>
              <a:ea typeface="Arial"/>
              <a:cs typeface="Arial"/>
              <a:sym typeface="Arial"/>
            </a:endParaRPr>
          </a:p>
        </p:txBody>
      </p:sp>
      <p:sp>
        <p:nvSpPr>
          <p:cNvPr id="2625" name="Google Shape;2625;p130"/>
          <p:cNvSpPr/>
          <p:nvPr/>
        </p:nvSpPr>
        <p:spPr>
          <a:xfrm>
            <a:off x="2972533" y="1073381"/>
            <a:ext cx="3205200" cy="2833500"/>
          </a:xfrm>
          <a:prstGeom prst="roundRect">
            <a:avLst>
              <a:gd name="adj" fmla="val 3048"/>
            </a:avLst>
          </a:prstGeom>
          <a:solidFill>
            <a:srgbClr val="A7E1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626" name="Google Shape;2626;p130"/>
          <p:cNvSpPr txBox="1"/>
          <p:nvPr/>
        </p:nvSpPr>
        <p:spPr>
          <a:xfrm>
            <a:off x="383225" y="1835038"/>
            <a:ext cx="8553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OLTP Databases</a:t>
            </a:r>
            <a:endParaRPr/>
          </a:p>
        </p:txBody>
      </p:sp>
      <p:sp>
        <p:nvSpPr>
          <p:cNvPr id="2627" name="Google Shape;2627;p130"/>
          <p:cNvSpPr txBox="1"/>
          <p:nvPr/>
        </p:nvSpPr>
        <p:spPr>
          <a:xfrm>
            <a:off x="318644" y="2353285"/>
            <a:ext cx="9198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Enterprise Applications</a:t>
            </a:r>
            <a:endParaRPr/>
          </a:p>
        </p:txBody>
      </p:sp>
      <p:sp>
        <p:nvSpPr>
          <p:cNvPr id="2628" name="Google Shape;2628;p130"/>
          <p:cNvSpPr txBox="1"/>
          <p:nvPr/>
        </p:nvSpPr>
        <p:spPr>
          <a:xfrm>
            <a:off x="427764" y="3971268"/>
            <a:ext cx="810600" cy="3417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Web / Log </a:t>
            </a:r>
            <a:br>
              <a:rPr lang="en" sz="900" b="1" i="0" u="none" strike="noStrike" cap="none">
                <a:solidFill>
                  <a:srgbClr val="000000"/>
                </a:solidFill>
                <a:latin typeface="Arial"/>
                <a:ea typeface="Arial"/>
                <a:cs typeface="Arial"/>
                <a:sym typeface="Arial"/>
              </a:rPr>
            </a:br>
            <a:r>
              <a:rPr lang="en" sz="900" b="1" i="0" u="none" strike="noStrike" cap="none">
                <a:solidFill>
                  <a:srgbClr val="000000"/>
                </a:solidFill>
                <a:latin typeface="Arial"/>
                <a:ea typeface="Arial"/>
                <a:cs typeface="Arial"/>
                <a:sym typeface="Arial"/>
              </a:rPr>
              <a:t>Data</a:t>
            </a:r>
            <a:endParaRPr/>
          </a:p>
        </p:txBody>
      </p:sp>
      <p:sp>
        <p:nvSpPr>
          <p:cNvPr id="2629" name="Google Shape;2629;p130"/>
          <p:cNvSpPr txBox="1"/>
          <p:nvPr/>
        </p:nvSpPr>
        <p:spPr>
          <a:xfrm>
            <a:off x="223527" y="2904408"/>
            <a:ext cx="1014900" cy="2169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Third-Party</a:t>
            </a:r>
            <a:endParaRPr/>
          </a:p>
        </p:txBody>
      </p:sp>
      <p:sp>
        <p:nvSpPr>
          <p:cNvPr id="2630" name="Google Shape;2630;p130"/>
          <p:cNvSpPr txBox="1"/>
          <p:nvPr/>
        </p:nvSpPr>
        <p:spPr>
          <a:xfrm>
            <a:off x="383225" y="4440666"/>
            <a:ext cx="855300" cy="2169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Other</a:t>
            </a:r>
            <a:endParaRPr/>
          </a:p>
        </p:txBody>
      </p:sp>
      <p:grpSp>
        <p:nvGrpSpPr>
          <p:cNvPr id="2631" name="Google Shape;2631;p130"/>
          <p:cNvGrpSpPr/>
          <p:nvPr/>
        </p:nvGrpSpPr>
        <p:grpSpPr>
          <a:xfrm>
            <a:off x="1869952" y="4138566"/>
            <a:ext cx="436646" cy="384254"/>
            <a:chOff x="1869984" y="4138566"/>
            <a:chExt cx="2190900" cy="384254"/>
          </a:xfrm>
        </p:grpSpPr>
        <p:cxnSp>
          <p:nvCxnSpPr>
            <p:cNvPr id="2632" name="Google Shape;2632;p130"/>
            <p:cNvCxnSpPr/>
            <p:nvPr/>
          </p:nvCxnSpPr>
          <p:spPr>
            <a:xfrm>
              <a:off x="1869984" y="4138566"/>
              <a:ext cx="21909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633" name="Google Shape;2633;p130"/>
            <p:cNvCxnSpPr/>
            <p:nvPr/>
          </p:nvCxnSpPr>
          <p:spPr>
            <a:xfrm>
              <a:off x="1869984" y="4522820"/>
              <a:ext cx="2190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grpSp>
        <p:nvGrpSpPr>
          <p:cNvPr id="2634" name="Google Shape;2634;p130"/>
          <p:cNvGrpSpPr/>
          <p:nvPr/>
        </p:nvGrpSpPr>
        <p:grpSpPr>
          <a:xfrm>
            <a:off x="1867764" y="1984202"/>
            <a:ext cx="442936" cy="1032564"/>
            <a:chOff x="1867713" y="1984202"/>
            <a:chExt cx="622801" cy="1032564"/>
          </a:xfrm>
        </p:grpSpPr>
        <p:cxnSp>
          <p:nvCxnSpPr>
            <p:cNvPr id="2635" name="Google Shape;2635;p130"/>
            <p:cNvCxnSpPr/>
            <p:nvPr/>
          </p:nvCxnSpPr>
          <p:spPr>
            <a:xfrm>
              <a:off x="1867713" y="2558429"/>
              <a:ext cx="6171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636" name="Google Shape;2636;p130"/>
            <p:cNvCxnSpPr/>
            <p:nvPr/>
          </p:nvCxnSpPr>
          <p:spPr>
            <a:xfrm>
              <a:off x="1867714" y="3016766"/>
              <a:ext cx="6228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637" name="Google Shape;2637;p130"/>
            <p:cNvCxnSpPr/>
            <p:nvPr/>
          </p:nvCxnSpPr>
          <p:spPr>
            <a:xfrm>
              <a:off x="1867714" y="1984202"/>
              <a:ext cx="6228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cxnSp>
        <p:nvCxnSpPr>
          <p:cNvPr id="2638" name="Google Shape;2638;p130"/>
          <p:cNvCxnSpPr/>
          <p:nvPr/>
        </p:nvCxnSpPr>
        <p:spPr>
          <a:xfrm>
            <a:off x="6177612" y="1809864"/>
            <a:ext cx="13539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639" name="Google Shape;2639;p130"/>
          <p:cNvCxnSpPr/>
          <p:nvPr/>
        </p:nvCxnSpPr>
        <p:spPr>
          <a:xfrm>
            <a:off x="5405521" y="4258271"/>
            <a:ext cx="21258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640" name="Google Shape;2640;p130"/>
          <p:cNvCxnSpPr/>
          <p:nvPr/>
        </p:nvCxnSpPr>
        <p:spPr>
          <a:xfrm>
            <a:off x="2865900" y="2557903"/>
            <a:ext cx="246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641" name="Google Shape;2641;p130"/>
          <p:cNvGrpSpPr/>
          <p:nvPr/>
        </p:nvGrpSpPr>
        <p:grpSpPr>
          <a:xfrm>
            <a:off x="1366040" y="2392750"/>
            <a:ext cx="350108" cy="274635"/>
            <a:chOff x="849312" y="2559050"/>
            <a:chExt cx="530225" cy="415925"/>
          </a:xfrm>
        </p:grpSpPr>
        <p:sp>
          <p:nvSpPr>
            <p:cNvPr id="2642" name="Google Shape;2642;p130"/>
            <p:cNvSpPr/>
            <p:nvPr/>
          </p:nvSpPr>
          <p:spPr>
            <a:xfrm>
              <a:off x="849312" y="2559050"/>
              <a:ext cx="530225" cy="415925"/>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643" name="Google Shape;2643;p130"/>
            <p:cNvCxnSpPr/>
            <p:nvPr/>
          </p:nvCxnSpPr>
          <p:spPr>
            <a:xfrm>
              <a:off x="849312" y="2674938"/>
              <a:ext cx="530100" cy="0"/>
            </a:xfrm>
            <a:prstGeom prst="straightConnector1">
              <a:avLst/>
            </a:prstGeom>
            <a:noFill/>
            <a:ln w="25400" cap="rnd" cmpd="sng">
              <a:solidFill>
                <a:schemeClr val="accent1"/>
              </a:solidFill>
              <a:prstDash val="solid"/>
              <a:round/>
              <a:headEnd type="none" w="med" len="med"/>
              <a:tailEnd type="none" w="med" len="med"/>
            </a:ln>
          </p:spPr>
        </p:cxnSp>
        <p:sp>
          <p:nvSpPr>
            <p:cNvPr id="2644" name="Google Shape;2644;p130"/>
            <p:cNvSpPr/>
            <p:nvPr/>
          </p:nvSpPr>
          <p:spPr>
            <a:xfrm>
              <a:off x="919162" y="2605088"/>
              <a:ext cx="222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45" name="Google Shape;2645;p130"/>
            <p:cNvSpPr/>
            <p:nvPr/>
          </p:nvSpPr>
          <p:spPr>
            <a:xfrm>
              <a:off x="987425" y="2605088"/>
              <a:ext cx="237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46" name="Google Shape;2646;p130"/>
            <p:cNvSpPr/>
            <p:nvPr/>
          </p:nvSpPr>
          <p:spPr>
            <a:xfrm>
              <a:off x="1057275" y="2605088"/>
              <a:ext cx="23700" cy="23700"/>
            </a:xfrm>
            <a:prstGeom prst="ellipse">
              <a:avLst/>
            </a:prstGeom>
            <a:solidFill>
              <a:schemeClr val="accen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47" name="Google Shape;2647;p130"/>
            <p:cNvSpPr/>
            <p:nvPr/>
          </p:nvSpPr>
          <p:spPr>
            <a:xfrm>
              <a:off x="965200" y="2727325"/>
              <a:ext cx="300038" cy="177800"/>
            </a:xfrm>
            <a:custGeom>
              <a:avLst/>
              <a:gdLst/>
              <a:ahLst/>
              <a:cxnLst/>
              <a:rect l="l" t="t" r="r" b="b"/>
              <a:pathLst>
                <a:path w="52" h="31" extrusionOk="0">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648" name="Google Shape;2648;p130"/>
          <p:cNvGrpSpPr/>
          <p:nvPr/>
        </p:nvGrpSpPr>
        <p:grpSpPr>
          <a:xfrm>
            <a:off x="1371840" y="4392076"/>
            <a:ext cx="338323" cy="338323"/>
            <a:chOff x="2625725" y="1733550"/>
            <a:chExt cx="755017" cy="755017"/>
          </a:xfrm>
        </p:grpSpPr>
        <p:sp>
          <p:nvSpPr>
            <p:cNvPr id="2649" name="Google Shape;2649;p130"/>
            <p:cNvSpPr/>
            <p:nvPr/>
          </p:nvSpPr>
          <p:spPr>
            <a:xfrm>
              <a:off x="3202507" y="1788010"/>
              <a:ext cx="143577" cy="126249"/>
            </a:xfrm>
            <a:custGeom>
              <a:avLst/>
              <a:gdLst/>
              <a:ahLst/>
              <a:cxnLst/>
              <a:rect l="l" t="t" r="r" b="b"/>
              <a:pathLst>
                <a:path w="58" h="51" extrusionOk="0">
                  <a:moveTo>
                    <a:pt x="58" y="11"/>
                  </a:moveTo>
                  <a:lnTo>
                    <a:pt x="0" y="0"/>
                  </a:lnTo>
                  <a:lnTo>
                    <a:pt x="3" y="51"/>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0" name="Google Shape;2650;p130"/>
            <p:cNvSpPr/>
            <p:nvPr/>
          </p:nvSpPr>
          <p:spPr>
            <a:xfrm>
              <a:off x="2645529" y="2307857"/>
              <a:ext cx="160906" cy="126249"/>
            </a:xfrm>
            <a:custGeom>
              <a:avLst/>
              <a:gdLst/>
              <a:ahLst/>
              <a:cxnLst/>
              <a:rect l="l" t="t" r="r" b="b"/>
              <a:pathLst>
                <a:path w="65" h="51" extrusionOk="0">
                  <a:moveTo>
                    <a:pt x="0" y="37"/>
                  </a:moveTo>
                  <a:lnTo>
                    <a:pt x="65" y="51"/>
                  </a:lnTo>
                  <a:lnTo>
                    <a:pt x="58"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1" name="Google Shape;2651;p130"/>
            <p:cNvSpPr/>
            <p:nvPr/>
          </p:nvSpPr>
          <p:spPr>
            <a:xfrm>
              <a:off x="2922781" y="1788010"/>
              <a:ext cx="457961" cy="700557"/>
            </a:xfrm>
            <a:custGeom>
              <a:avLst/>
              <a:gdLst/>
              <a:ahLst/>
              <a:cxnLst/>
              <a:rect l="l" t="t" r="r" b="b"/>
              <a:pathLst>
                <a:path w="51" h="78" extrusionOk="0">
                  <a:moveTo>
                    <a:pt x="31" y="0"/>
                  </a:moveTo>
                  <a:cubicBezTo>
                    <a:pt x="43" y="8"/>
                    <a:pt x="51" y="21"/>
                    <a:pt x="51" y="36"/>
                  </a:cubicBezTo>
                  <a:cubicBezTo>
                    <a:pt x="51" y="59"/>
                    <a:pt x="32" y="78"/>
                    <a:pt x="9" y="78"/>
                  </a:cubicBezTo>
                  <a:cubicBezTo>
                    <a:pt x="6" y="78"/>
                    <a:pt x="3" y="78"/>
                    <a:pt x="0" y="77"/>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2" name="Google Shape;2652;p130"/>
            <p:cNvSpPr/>
            <p:nvPr/>
          </p:nvSpPr>
          <p:spPr>
            <a:xfrm>
              <a:off x="2625725" y="1733550"/>
              <a:ext cx="460436" cy="700557"/>
            </a:xfrm>
            <a:custGeom>
              <a:avLst/>
              <a:gdLst/>
              <a:ahLst/>
              <a:cxnLst/>
              <a:rect l="l" t="t" r="r" b="b"/>
              <a:pathLst>
                <a:path w="51" h="78" extrusionOk="0">
                  <a:moveTo>
                    <a:pt x="20" y="78"/>
                  </a:moveTo>
                  <a:cubicBezTo>
                    <a:pt x="8" y="70"/>
                    <a:pt x="0" y="57"/>
                    <a:pt x="0" y="42"/>
                  </a:cubicBezTo>
                  <a:cubicBezTo>
                    <a:pt x="0" y="19"/>
                    <a:pt x="19" y="0"/>
                    <a:pt x="42" y="0"/>
                  </a:cubicBezTo>
                  <a:cubicBezTo>
                    <a:pt x="45" y="0"/>
                    <a:pt x="48" y="0"/>
                    <a:pt x="51" y="1"/>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3" name="Google Shape;2653;p130"/>
            <p:cNvSpPr/>
            <p:nvPr/>
          </p:nvSpPr>
          <p:spPr>
            <a:xfrm>
              <a:off x="2751973" y="1930388"/>
              <a:ext cx="487665" cy="298749"/>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2654" name="Google Shape;2654;p130"/>
          <p:cNvCxnSpPr/>
          <p:nvPr/>
        </p:nvCxnSpPr>
        <p:spPr>
          <a:xfrm rot="10800000">
            <a:off x="5405521" y="3906972"/>
            <a:ext cx="0" cy="351300"/>
          </a:xfrm>
          <a:prstGeom prst="straightConnector1">
            <a:avLst/>
          </a:prstGeom>
          <a:noFill/>
          <a:ln w="19050" cap="sq" cmpd="sng">
            <a:solidFill>
              <a:srgbClr val="7F7F7F">
                <a:alpha val="49800"/>
              </a:srgbClr>
            </a:solidFill>
            <a:prstDash val="dash"/>
            <a:miter lim="800000"/>
            <a:headEnd type="none" w="sm" len="sm"/>
            <a:tailEnd type="none" w="sm" len="sm"/>
          </a:ln>
        </p:spPr>
      </p:cxnSp>
      <p:grpSp>
        <p:nvGrpSpPr>
          <p:cNvPr id="2655" name="Google Shape;2655;p130"/>
          <p:cNvGrpSpPr/>
          <p:nvPr/>
        </p:nvGrpSpPr>
        <p:grpSpPr>
          <a:xfrm>
            <a:off x="1345094" y="2900492"/>
            <a:ext cx="370580" cy="228316"/>
            <a:chOff x="1068228" y="4194652"/>
            <a:chExt cx="628635" cy="387305"/>
          </a:xfrm>
        </p:grpSpPr>
        <p:grpSp>
          <p:nvGrpSpPr>
            <p:cNvPr id="2656" name="Google Shape;2656;p130"/>
            <p:cNvGrpSpPr/>
            <p:nvPr/>
          </p:nvGrpSpPr>
          <p:grpSpPr>
            <a:xfrm>
              <a:off x="1068228" y="4194652"/>
              <a:ext cx="628635" cy="387305"/>
              <a:chOff x="1068228" y="4194652"/>
              <a:chExt cx="628635" cy="387305"/>
            </a:xfrm>
          </p:grpSpPr>
          <p:grpSp>
            <p:nvGrpSpPr>
              <p:cNvPr id="2657" name="Google Shape;2657;p130"/>
              <p:cNvGrpSpPr/>
              <p:nvPr/>
            </p:nvGrpSpPr>
            <p:grpSpPr>
              <a:xfrm>
                <a:off x="1068228" y="4194652"/>
                <a:ext cx="387298" cy="387305"/>
                <a:chOff x="2462" y="786"/>
                <a:chExt cx="2752" cy="2752"/>
              </a:xfrm>
            </p:grpSpPr>
            <p:sp>
              <p:nvSpPr>
                <p:cNvPr id="2658" name="Google Shape;2658;p130"/>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9" name="Google Shape;2659;p130"/>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660" name="Google Shape;2660;p130"/>
              <p:cNvSpPr/>
              <p:nvPr/>
            </p:nvSpPr>
            <p:spPr>
              <a:xfrm>
                <a:off x="1400037" y="4214927"/>
                <a:ext cx="296826" cy="30037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61" name="Google Shape;2661;p130"/>
              <p:cNvSpPr/>
              <p:nvPr/>
            </p:nvSpPr>
            <p:spPr>
              <a:xfrm>
                <a:off x="1505458" y="4267933"/>
                <a:ext cx="132516" cy="172272"/>
              </a:xfrm>
              <a:custGeom>
                <a:avLst/>
                <a:gdLst/>
                <a:ahLst/>
                <a:cxnLst/>
                <a:rect l="l" t="t" r="r" b="b"/>
                <a:pathLst>
                  <a:path w="90" h="117" extrusionOk="0">
                    <a:moveTo>
                      <a:pt x="0" y="117"/>
                    </a:moveTo>
                    <a:lnTo>
                      <a:pt x="25" y="44"/>
                    </a:lnTo>
                    <a:lnTo>
                      <a:pt x="69" y="66"/>
                    </a:lnTo>
                    <a:lnTo>
                      <a:pt x="90"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662" name="Google Shape;2662;p130"/>
            <p:cNvSpPr/>
            <p:nvPr/>
          </p:nvSpPr>
          <p:spPr>
            <a:xfrm>
              <a:off x="1242726" y="4417476"/>
              <a:ext cx="42700" cy="150185"/>
            </a:xfrm>
            <a:custGeom>
              <a:avLst/>
              <a:gdLst/>
              <a:ahLst/>
              <a:cxnLst/>
              <a:rect l="l" t="t" r="r" b="b"/>
              <a:pathLst>
                <a:path w="29" h="102" extrusionOk="0">
                  <a:moveTo>
                    <a:pt x="22" y="0"/>
                  </a:moveTo>
                  <a:lnTo>
                    <a:pt x="7" y="0"/>
                  </a:lnTo>
                  <a:lnTo>
                    <a:pt x="0" y="88"/>
                  </a:lnTo>
                  <a:lnTo>
                    <a:pt x="14" y="102"/>
                  </a:lnTo>
                  <a:lnTo>
                    <a:pt x="29" y="88"/>
                  </a:lnTo>
                  <a:lnTo>
                    <a:pt x="22" y="0"/>
                  </a:lnTo>
                  <a:lnTo>
                    <a:pt x="22" y="0"/>
                  </a:ln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663" name="Google Shape;2663;p130"/>
          <p:cNvGrpSpPr/>
          <p:nvPr/>
        </p:nvGrpSpPr>
        <p:grpSpPr>
          <a:xfrm>
            <a:off x="7629280" y="2385281"/>
            <a:ext cx="404962" cy="404962"/>
            <a:chOff x="1957387" y="4729162"/>
            <a:chExt cx="530263" cy="530263"/>
          </a:xfrm>
        </p:grpSpPr>
        <p:sp>
          <p:nvSpPr>
            <p:cNvPr id="2664" name="Google Shape;2664;p130"/>
            <p:cNvSpPr/>
            <p:nvPr/>
          </p:nvSpPr>
          <p:spPr>
            <a:xfrm>
              <a:off x="1957387" y="4729162"/>
              <a:ext cx="530225" cy="415925"/>
            </a:xfrm>
            <a:custGeom>
              <a:avLst/>
              <a:gdLst/>
              <a:ahLst/>
              <a:cxnLst/>
              <a:rect l="l" t="t" r="r" b="b"/>
              <a:pathLst>
                <a:path w="92" h="72" extrusionOk="0">
                  <a:moveTo>
                    <a:pt x="42" y="72"/>
                  </a:move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cubicBezTo>
                    <a:pt x="92" y="64"/>
                    <a:pt x="92" y="64"/>
                    <a:pt x="92" y="64"/>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665" name="Google Shape;2665;p130"/>
            <p:cNvCxnSpPr/>
            <p:nvPr/>
          </p:nvCxnSpPr>
          <p:spPr>
            <a:xfrm>
              <a:off x="1957387" y="4845050"/>
              <a:ext cx="530100" cy="0"/>
            </a:xfrm>
            <a:prstGeom prst="straightConnector1">
              <a:avLst/>
            </a:prstGeom>
            <a:noFill/>
            <a:ln w="25400" cap="rnd" cmpd="sng">
              <a:solidFill>
                <a:schemeClr val="accent1"/>
              </a:solidFill>
              <a:prstDash val="solid"/>
              <a:round/>
              <a:headEnd type="none" w="med" len="med"/>
              <a:tailEnd type="none" w="med" len="med"/>
            </a:ln>
          </p:spPr>
        </p:cxnSp>
        <p:sp>
          <p:nvSpPr>
            <p:cNvPr id="2666" name="Google Shape;2666;p130"/>
            <p:cNvSpPr/>
            <p:nvPr/>
          </p:nvSpPr>
          <p:spPr>
            <a:xfrm>
              <a:off x="2025650"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67" name="Google Shape;2667;p130"/>
            <p:cNvSpPr/>
            <p:nvPr/>
          </p:nvSpPr>
          <p:spPr>
            <a:xfrm>
              <a:off x="2095500" y="4775200"/>
              <a:ext cx="222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68" name="Google Shape;2668;p130"/>
            <p:cNvSpPr/>
            <p:nvPr/>
          </p:nvSpPr>
          <p:spPr>
            <a:xfrm>
              <a:off x="2163762" y="4775200"/>
              <a:ext cx="23700" cy="237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69" name="Google Shape;2669;p130"/>
            <p:cNvSpPr/>
            <p:nvPr/>
          </p:nvSpPr>
          <p:spPr>
            <a:xfrm>
              <a:off x="2255837" y="5029200"/>
              <a:ext cx="173100" cy="173100"/>
            </a:xfrm>
            <a:prstGeom prst="ellipse">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670" name="Google Shape;2670;p130"/>
            <p:cNvCxnSpPr/>
            <p:nvPr/>
          </p:nvCxnSpPr>
          <p:spPr>
            <a:xfrm>
              <a:off x="2406650" y="5178425"/>
              <a:ext cx="81000" cy="81000"/>
            </a:xfrm>
            <a:prstGeom prst="straightConnector1">
              <a:avLst/>
            </a:prstGeom>
            <a:noFill/>
            <a:ln w="25400" cap="rnd" cmpd="sng">
              <a:solidFill>
                <a:schemeClr val="accent1"/>
              </a:solidFill>
              <a:prstDash val="solid"/>
              <a:round/>
              <a:headEnd type="none" w="med" len="med"/>
              <a:tailEnd type="none" w="med" len="med"/>
            </a:ln>
          </p:spPr>
        </p:cxnSp>
        <p:cxnSp>
          <p:nvCxnSpPr>
            <p:cNvPr id="2671" name="Google Shape;2671;p130"/>
            <p:cNvCxnSpPr/>
            <p:nvPr/>
          </p:nvCxnSpPr>
          <p:spPr>
            <a:xfrm>
              <a:off x="2025650"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672" name="Google Shape;2672;p130"/>
            <p:cNvCxnSpPr/>
            <p:nvPr/>
          </p:nvCxnSpPr>
          <p:spPr>
            <a:xfrm>
              <a:off x="2025650" y="5051425"/>
              <a:ext cx="45900" cy="0"/>
            </a:xfrm>
            <a:prstGeom prst="straightConnector1">
              <a:avLst/>
            </a:prstGeom>
            <a:noFill/>
            <a:ln w="25400" cap="rnd" cmpd="sng">
              <a:solidFill>
                <a:schemeClr val="accent1"/>
              </a:solidFill>
              <a:prstDash val="solid"/>
              <a:round/>
              <a:headEnd type="none" w="med" len="med"/>
              <a:tailEnd type="none" w="med" len="med"/>
            </a:ln>
          </p:spPr>
        </p:cxnSp>
        <p:cxnSp>
          <p:nvCxnSpPr>
            <p:cNvPr id="2673" name="Google Shape;2673;p130"/>
            <p:cNvCxnSpPr/>
            <p:nvPr/>
          </p:nvCxnSpPr>
          <p:spPr>
            <a:xfrm>
              <a:off x="2025650" y="498316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2674" name="Google Shape;2674;p130"/>
            <p:cNvCxnSpPr/>
            <p:nvPr/>
          </p:nvCxnSpPr>
          <p:spPr>
            <a:xfrm>
              <a:off x="2117725" y="5051425"/>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675" name="Google Shape;2675;p130"/>
            <p:cNvCxnSpPr/>
            <p:nvPr/>
          </p:nvCxnSpPr>
          <p:spPr>
            <a:xfrm>
              <a:off x="2187575" y="4983162"/>
              <a:ext cx="114300" cy="0"/>
            </a:xfrm>
            <a:prstGeom prst="straightConnector1">
              <a:avLst/>
            </a:prstGeom>
            <a:noFill/>
            <a:ln w="25400" cap="rnd" cmpd="sng">
              <a:solidFill>
                <a:schemeClr val="accent1"/>
              </a:solidFill>
              <a:prstDash val="solid"/>
              <a:round/>
              <a:headEnd type="none" w="med" len="med"/>
              <a:tailEnd type="none" w="med" len="med"/>
            </a:ln>
          </p:spPr>
        </p:cxnSp>
        <p:cxnSp>
          <p:nvCxnSpPr>
            <p:cNvPr id="2676" name="Google Shape;2676;p130"/>
            <p:cNvCxnSpPr/>
            <p:nvPr/>
          </p:nvCxnSpPr>
          <p:spPr>
            <a:xfrm>
              <a:off x="2163762" y="4913312"/>
              <a:ext cx="115800" cy="0"/>
            </a:xfrm>
            <a:prstGeom prst="straightConnector1">
              <a:avLst/>
            </a:prstGeom>
            <a:noFill/>
            <a:ln w="25400" cap="rnd" cmpd="sng">
              <a:solidFill>
                <a:schemeClr val="accent1"/>
              </a:solidFill>
              <a:prstDash val="solid"/>
              <a:round/>
              <a:headEnd type="none" w="med" len="med"/>
              <a:tailEnd type="none" w="med" len="med"/>
            </a:ln>
          </p:spPr>
        </p:cxnSp>
        <p:cxnSp>
          <p:nvCxnSpPr>
            <p:cNvPr id="2677" name="Google Shape;2677;p130"/>
            <p:cNvCxnSpPr/>
            <p:nvPr/>
          </p:nvCxnSpPr>
          <p:spPr>
            <a:xfrm>
              <a:off x="2325687" y="4913312"/>
              <a:ext cx="92100" cy="0"/>
            </a:xfrm>
            <a:prstGeom prst="straightConnector1">
              <a:avLst/>
            </a:prstGeom>
            <a:noFill/>
            <a:ln w="25400" cap="rnd" cmpd="sng">
              <a:solidFill>
                <a:schemeClr val="accent1"/>
              </a:solidFill>
              <a:prstDash val="solid"/>
              <a:round/>
              <a:headEnd type="none" w="med" len="med"/>
              <a:tailEnd type="none" w="med" len="med"/>
            </a:ln>
          </p:spPr>
        </p:cxnSp>
        <p:cxnSp>
          <p:nvCxnSpPr>
            <p:cNvPr id="2678" name="Google Shape;2678;p130"/>
            <p:cNvCxnSpPr/>
            <p:nvPr/>
          </p:nvCxnSpPr>
          <p:spPr>
            <a:xfrm>
              <a:off x="2349500" y="4983162"/>
              <a:ext cx="68400" cy="0"/>
            </a:xfrm>
            <a:prstGeom prst="straightConnector1">
              <a:avLst/>
            </a:prstGeom>
            <a:noFill/>
            <a:ln w="25400" cap="rnd" cmpd="sng">
              <a:solidFill>
                <a:schemeClr val="accent1"/>
              </a:solidFill>
              <a:prstDash val="solid"/>
              <a:round/>
              <a:headEnd type="none" w="med" len="med"/>
              <a:tailEnd type="none" w="med" len="med"/>
            </a:ln>
          </p:spPr>
        </p:cxnSp>
      </p:grpSp>
      <p:sp>
        <p:nvSpPr>
          <p:cNvPr id="2679" name="Google Shape;2679;p130"/>
          <p:cNvSpPr/>
          <p:nvPr/>
        </p:nvSpPr>
        <p:spPr>
          <a:xfrm>
            <a:off x="2371217" y="1787977"/>
            <a:ext cx="408000" cy="2918100"/>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50" b="0" i="0" u="none" strike="noStrike" cap="none">
              <a:solidFill>
                <a:srgbClr val="FFFFFF"/>
              </a:solidFill>
              <a:latin typeface="Arial"/>
              <a:ea typeface="Arial"/>
              <a:cs typeface="Arial"/>
              <a:sym typeface="Arial"/>
            </a:endParaRPr>
          </a:p>
        </p:txBody>
      </p:sp>
      <p:grpSp>
        <p:nvGrpSpPr>
          <p:cNvPr id="2680" name="Google Shape;2680;p130"/>
          <p:cNvGrpSpPr/>
          <p:nvPr/>
        </p:nvGrpSpPr>
        <p:grpSpPr>
          <a:xfrm>
            <a:off x="7626965" y="1672983"/>
            <a:ext cx="407354" cy="319541"/>
            <a:chOff x="4614689" y="4481841"/>
            <a:chExt cx="515181" cy="404124"/>
          </a:xfrm>
        </p:grpSpPr>
        <p:grpSp>
          <p:nvGrpSpPr>
            <p:cNvPr id="2681" name="Google Shape;2681;p130"/>
            <p:cNvGrpSpPr/>
            <p:nvPr/>
          </p:nvGrpSpPr>
          <p:grpSpPr>
            <a:xfrm>
              <a:off x="4666037" y="4567862"/>
              <a:ext cx="372781" cy="296298"/>
              <a:chOff x="10295689" y="4155946"/>
              <a:chExt cx="281940" cy="234896"/>
            </a:xfrm>
          </p:grpSpPr>
          <p:sp>
            <p:nvSpPr>
              <p:cNvPr id="2682" name="Google Shape;2682;p130"/>
              <p:cNvSpPr/>
              <p:nvPr/>
            </p:nvSpPr>
            <p:spPr>
              <a:xfrm>
                <a:off x="10470660" y="4155946"/>
                <a:ext cx="106969" cy="139060"/>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83" name="Google Shape;2683;p130"/>
              <p:cNvSpPr/>
              <p:nvPr/>
            </p:nvSpPr>
            <p:spPr>
              <a:xfrm rot="2895181">
                <a:off x="10329692" y="4235113"/>
                <a:ext cx="106968" cy="139059"/>
              </a:xfrm>
              <a:custGeom>
                <a:avLst/>
                <a:gdLst/>
                <a:ahLst/>
                <a:cxnLst/>
                <a:rect l="l" t="t" r="r" b="b"/>
                <a:pathLst>
                  <a:path w="90" h="117" extrusionOk="0">
                    <a:moveTo>
                      <a:pt x="0" y="117"/>
                    </a:moveTo>
                    <a:lnTo>
                      <a:pt x="25" y="44"/>
                    </a:lnTo>
                    <a:lnTo>
                      <a:pt x="69" y="66"/>
                    </a:lnTo>
                    <a:lnTo>
                      <a:pt x="90" y="0"/>
                    </a:lnTo>
                  </a:path>
                </a:pathLst>
              </a:custGeom>
              <a:noFill/>
              <a:ln w="22225"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2684" name="Google Shape;2684;p130"/>
            <p:cNvSpPr/>
            <p:nvPr/>
          </p:nvSpPr>
          <p:spPr>
            <a:xfrm>
              <a:off x="4614689" y="4481841"/>
              <a:ext cx="515181" cy="404124"/>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sp>
        <p:nvSpPr>
          <p:cNvPr id="2685" name="Google Shape;2685;p130"/>
          <p:cNvSpPr txBox="1"/>
          <p:nvPr/>
        </p:nvSpPr>
        <p:spPr>
          <a:xfrm>
            <a:off x="1174143" y="1284538"/>
            <a:ext cx="717000" cy="3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Data </a:t>
            </a:r>
            <a:br>
              <a:rPr lang="en" sz="1050" b="1" i="0" u="none" strike="noStrike" cap="none">
                <a:solidFill>
                  <a:srgbClr val="000000"/>
                </a:solidFill>
                <a:latin typeface="Arial"/>
                <a:ea typeface="Arial"/>
                <a:cs typeface="Arial"/>
                <a:sym typeface="Arial"/>
              </a:rPr>
            </a:br>
            <a:r>
              <a:rPr lang="en" sz="1050" b="1" i="0" u="none" strike="noStrike" cap="none">
                <a:solidFill>
                  <a:srgbClr val="000000"/>
                </a:solidFill>
                <a:latin typeface="Arial"/>
                <a:ea typeface="Arial"/>
                <a:cs typeface="Arial"/>
                <a:sym typeface="Arial"/>
              </a:rPr>
              <a:t>Sources</a:t>
            </a:r>
            <a:endParaRPr/>
          </a:p>
        </p:txBody>
      </p:sp>
      <p:sp>
        <p:nvSpPr>
          <p:cNvPr id="2686" name="Google Shape;2686;p130"/>
          <p:cNvSpPr txBox="1"/>
          <p:nvPr/>
        </p:nvSpPr>
        <p:spPr>
          <a:xfrm>
            <a:off x="2142179" y="1222119"/>
            <a:ext cx="912300" cy="4473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ETL / ELT / </a:t>
            </a:r>
            <a:endParaRPr/>
          </a:p>
          <a:p>
            <a:pPr marL="0" marR="0" lvl="0" indent="0" algn="ctr" rtl="0">
              <a:lnSpc>
                <a:spcPct val="90000"/>
              </a:lnSpc>
              <a:spcBef>
                <a:spcPts val="450"/>
              </a:spcBef>
              <a:spcAft>
                <a:spcPts val="0"/>
              </a:spcAft>
              <a:buNone/>
            </a:pPr>
            <a:r>
              <a:rPr lang="en" sz="1050" b="1" i="0" u="none" strike="noStrike" cap="none">
                <a:solidFill>
                  <a:srgbClr val="000000"/>
                </a:solidFill>
                <a:latin typeface="Arial"/>
                <a:ea typeface="Arial"/>
                <a:cs typeface="Arial"/>
                <a:sym typeface="Arial"/>
              </a:rPr>
              <a:t>Streaming</a:t>
            </a:r>
            <a:endParaRPr sz="1050" b="1" i="0" u="none" strike="noStrike" cap="none">
              <a:solidFill>
                <a:srgbClr val="148BC0"/>
              </a:solidFill>
              <a:latin typeface="Arial"/>
              <a:ea typeface="Arial"/>
              <a:cs typeface="Arial"/>
              <a:sym typeface="Arial"/>
            </a:endParaRPr>
          </a:p>
        </p:txBody>
      </p:sp>
      <p:sp>
        <p:nvSpPr>
          <p:cNvPr id="2687" name="Google Shape;2687;p130"/>
          <p:cNvSpPr txBox="1"/>
          <p:nvPr/>
        </p:nvSpPr>
        <p:spPr>
          <a:xfrm>
            <a:off x="7342500" y="1326013"/>
            <a:ext cx="1029300" cy="237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1050" b="1" i="0" u="none" strike="noStrike" cap="none">
                <a:solidFill>
                  <a:srgbClr val="000000"/>
                </a:solidFill>
                <a:latin typeface="Arial"/>
                <a:ea typeface="Arial"/>
                <a:cs typeface="Arial"/>
                <a:sym typeface="Arial"/>
              </a:rPr>
              <a:t>BI / Analytics</a:t>
            </a:r>
            <a:endParaRPr/>
          </a:p>
        </p:txBody>
      </p:sp>
      <p:grpSp>
        <p:nvGrpSpPr>
          <p:cNvPr id="2688" name="Google Shape;2688;p130"/>
          <p:cNvGrpSpPr/>
          <p:nvPr/>
        </p:nvGrpSpPr>
        <p:grpSpPr>
          <a:xfrm>
            <a:off x="1365202" y="3954898"/>
            <a:ext cx="348044" cy="348044"/>
            <a:chOff x="4537075" y="2743200"/>
            <a:chExt cx="1243013" cy="1243016"/>
          </a:xfrm>
        </p:grpSpPr>
        <p:sp>
          <p:nvSpPr>
            <p:cNvPr id="2689" name="Google Shape;2689;p130"/>
            <p:cNvSpPr/>
            <p:nvPr/>
          </p:nvSpPr>
          <p:spPr>
            <a:xfrm>
              <a:off x="4537075" y="2743200"/>
              <a:ext cx="1243013" cy="1243016"/>
            </a:xfrm>
            <a:custGeom>
              <a:avLst/>
              <a:gdLst/>
              <a:ahLst/>
              <a:cxnLst/>
              <a:rect l="l" t="t" r="r" b="b"/>
              <a:pathLst>
                <a:path w="3452" h="3451" extrusionOk="0">
                  <a:moveTo>
                    <a:pt x="3451" y="1722"/>
                  </a:moveTo>
                  <a:cubicBezTo>
                    <a:pt x="3451" y="2083"/>
                    <a:pt x="3337" y="2429"/>
                    <a:pt x="3141" y="2705"/>
                  </a:cubicBezTo>
                  <a:cubicBezTo>
                    <a:pt x="2829" y="3155"/>
                    <a:pt x="2311" y="3450"/>
                    <a:pt x="1722" y="3450"/>
                  </a:cubicBezTo>
                  <a:cubicBezTo>
                    <a:pt x="769" y="3450"/>
                    <a:pt x="0" y="2681"/>
                    <a:pt x="0" y="1731"/>
                  </a:cubicBezTo>
                  <a:cubicBezTo>
                    <a:pt x="0" y="1296"/>
                    <a:pt x="157" y="910"/>
                    <a:pt x="417" y="607"/>
                  </a:cubicBezTo>
                  <a:cubicBezTo>
                    <a:pt x="736" y="236"/>
                    <a:pt x="1205" y="0"/>
                    <a:pt x="1722" y="0"/>
                  </a:cubicBezTo>
                  <a:cubicBezTo>
                    <a:pt x="2681" y="0"/>
                    <a:pt x="3451" y="769"/>
                    <a:pt x="3451" y="1722"/>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0" name="Google Shape;2690;p130"/>
            <p:cNvSpPr/>
            <p:nvPr/>
          </p:nvSpPr>
          <p:spPr>
            <a:xfrm>
              <a:off x="4922838" y="2992438"/>
              <a:ext cx="219075" cy="217487"/>
            </a:xfrm>
            <a:custGeom>
              <a:avLst/>
              <a:gdLst/>
              <a:ahLst/>
              <a:cxnLst/>
              <a:rect l="l" t="t" r="r" b="b"/>
              <a:pathLst>
                <a:path w="607" h="604" extrusionOk="0">
                  <a:moveTo>
                    <a:pt x="606" y="303"/>
                  </a:moveTo>
                  <a:cubicBezTo>
                    <a:pt x="606" y="358"/>
                    <a:pt x="596" y="404"/>
                    <a:pt x="567" y="453"/>
                  </a:cubicBezTo>
                  <a:cubicBezTo>
                    <a:pt x="538" y="502"/>
                    <a:pt x="501" y="536"/>
                    <a:pt x="453" y="563"/>
                  </a:cubicBezTo>
                  <a:cubicBezTo>
                    <a:pt x="406" y="591"/>
                    <a:pt x="358" y="603"/>
                    <a:pt x="303" y="603"/>
                  </a:cubicBezTo>
                  <a:cubicBezTo>
                    <a:pt x="248" y="603"/>
                    <a:pt x="200" y="591"/>
                    <a:pt x="153" y="563"/>
                  </a:cubicBezTo>
                  <a:cubicBezTo>
                    <a:pt x="106" y="536"/>
                    <a:pt x="69" y="502"/>
                    <a:pt x="40" y="453"/>
                  </a:cubicBezTo>
                  <a:cubicBezTo>
                    <a:pt x="11" y="404"/>
                    <a:pt x="0" y="358"/>
                    <a:pt x="0" y="303"/>
                  </a:cubicBezTo>
                  <a:cubicBezTo>
                    <a:pt x="0" y="248"/>
                    <a:pt x="10" y="197"/>
                    <a:pt x="40" y="150"/>
                  </a:cubicBezTo>
                  <a:cubicBezTo>
                    <a:pt x="69" y="102"/>
                    <a:pt x="106" y="67"/>
                    <a:pt x="153" y="39"/>
                  </a:cubicBezTo>
                  <a:cubicBezTo>
                    <a:pt x="200" y="12"/>
                    <a:pt x="248" y="0"/>
                    <a:pt x="303" y="0"/>
                  </a:cubicBezTo>
                  <a:cubicBezTo>
                    <a:pt x="358" y="0"/>
                    <a:pt x="406" y="12"/>
                    <a:pt x="453" y="39"/>
                  </a:cubicBezTo>
                  <a:cubicBezTo>
                    <a:pt x="501" y="67"/>
                    <a:pt x="538" y="102"/>
                    <a:pt x="567" y="150"/>
                  </a:cubicBezTo>
                  <a:cubicBezTo>
                    <a:pt x="596" y="197"/>
                    <a:pt x="606" y="248"/>
                    <a:pt x="606" y="303"/>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1" name="Google Shape;2691;p130"/>
            <p:cNvSpPr/>
            <p:nvPr/>
          </p:nvSpPr>
          <p:spPr>
            <a:xfrm>
              <a:off x="4792663" y="3417888"/>
              <a:ext cx="373061" cy="374650"/>
            </a:xfrm>
            <a:custGeom>
              <a:avLst/>
              <a:gdLst/>
              <a:ahLst/>
              <a:cxnLst/>
              <a:rect l="l" t="t" r="r" b="b"/>
              <a:pathLst>
                <a:path w="1037" h="1039" extrusionOk="0">
                  <a:moveTo>
                    <a:pt x="1036" y="521"/>
                  </a:moveTo>
                  <a:cubicBezTo>
                    <a:pt x="1036" y="616"/>
                    <a:pt x="1016" y="695"/>
                    <a:pt x="968" y="778"/>
                  </a:cubicBezTo>
                  <a:cubicBezTo>
                    <a:pt x="921" y="861"/>
                    <a:pt x="861" y="921"/>
                    <a:pt x="779" y="968"/>
                  </a:cubicBezTo>
                  <a:cubicBezTo>
                    <a:pt x="696" y="1015"/>
                    <a:pt x="613" y="1038"/>
                    <a:pt x="518" y="1038"/>
                  </a:cubicBezTo>
                  <a:cubicBezTo>
                    <a:pt x="423" y="1038"/>
                    <a:pt x="340" y="1015"/>
                    <a:pt x="258" y="968"/>
                  </a:cubicBezTo>
                  <a:cubicBezTo>
                    <a:pt x="175" y="921"/>
                    <a:pt x="115" y="861"/>
                    <a:pt x="68" y="778"/>
                  </a:cubicBezTo>
                  <a:cubicBezTo>
                    <a:pt x="20" y="695"/>
                    <a:pt x="0" y="616"/>
                    <a:pt x="0" y="521"/>
                  </a:cubicBezTo>
                  <a:cubicBezTo>
                    <a:pt x="0" y="426"/>
                    <a:pt x="20" y="343"/>
                    <a:pt x="68" y="260"/>
                  </a:cubicBezTo>
                  <a:cubicBezTo>
                    <a:pt x="115" y="178"/>
                    <a:pt x="175" y="118"/>
                    <a:pt x="258" y="70"/>
                  </a:cubicBezTo>
                  <a:cubicBezTo>
                    <a:pt x="340" y="23"/>
                    <a:pt x="423" y="0"/>
                    <a:pt x="518" y="0"/>
                  </a:cubicBezTo>
                  <a:cubicBezTo>
                    <a:pt x="613" y="0"/>
                    <a:pt x="696" y="23"/>
                    <a:pt x="779" y="70"/>
                  </a:cubicBezTo>
                  <a:cubicBezTo>
                    <a:pt x="861" y="118"/>
                    <a:pt x="921" y="178"/>
                    <a:pt x="968" y="260"/>
                  </a:cubicBezTo>
                  <a:cubicBezTo>
                    <a:pt x="1016" y="343"/>
                    <a:pt x="1036" y="426"/>
                    <a:pt x="1036" y="52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2" name="Google Shape;2692;p130"/>
            <p:cNvSpPr/>
            <p:nvPr/>
          </p:nvSpPr>
          <p:spPr>
            <a:xfrm>
              <a:off x="5321300" y="3170238"/>
              <a:ext cx="274639" cy="273051"/>
            </a:xfrm>
            <a:custGeom>
              <a:avLst/>
              <a:gdLst/>
              <a:ahLst/>
              <a:cxnLst/>
              <a:rect l="l" t="t" r="r" b="b"/>
              <a:pathLst>
                <a:path w="764" h="760" extrusionOk="0">
                  <a:moveTo>
                    <a:pt x="763" y="380"/>
                  </a:moveTo>
                  <a:cubicBezTo>
                    <a:pt x="763" y="450"/>
                    <a:pt x="745" y="508"/>
                    <a:pt x="711" y="570"/>
                  </a:cubicBezTo>
                  <a:cubicBezTo>
                    <a:pt x="677" y="631"/>
                    <a:pt x="633" y="672"/>
                    <a:pt x="573" y="707"/>
                  </a:cubicBezTo>
                  <a:cubicBezTo>
                    <a:pt x="513" y="743"/>
                    <a:pt x="452" y="759"/>
                    <a:pt x="383" y="759"/>
                  </a:cubicBezTo>
                  <a:cubicBezTo>
                    <a:pt x="314" y="759"/>
                    <a:pt x="250" y="743"/>
                    <a:pt x="190" y="707"/>
                  </a:cubicBezTo>
                  <a:cubicBezTo>
                    <a:pt x="130" y="672"/>
                    <a:pt x="86" y="631"/>
                    <a:pt x="52" y="570"/>
                  </a:cubicBezTo>
                  <a:cubicBezTo>
                    <a:pt x="18" y="508"/>
                    <a:pt x="0" y="450"/>
                    <a:pt x="0" y="380"/>
                  </a:cubicBezTo>
                  <a:cubicBezTo>
                    <a:pt x="0" y="309"/>
                    <a:pt x="18" y="251"/>
                    <a:pt x="52" y="190"/>
                  </a:cubicBezTo>
                  <a:cubicBezTo>
                    <a:pt x="86" y="128"/>
                    <a:pt x="130" y="84"/>
                    <a:pt x="190" y="49"/>
                  </a:cubicBezTo>
                  <a:cubicBezTo>
                    <a:pt x="250" y="14"/>
                    <a:pt x="312" y="0"/>
                    <a:pt x="383" y="0"/>
                  </a:cubicBezTo>
                  <a:cubicBezTo>
                    <a:pt x="450" y="0"/>
                    <a:pt x="513" y="14"/>
                    <a:pt x="573" y="49"/>
                  </a:cubicBezTo>
                  <a:cubicBezTo>
                    <a:pt x="633" y="84"/>
                    <a:pt x="677" y="128"/>
                    <a:pt x="711" y="190"/>
                  </a:cubicBezTo>
                  <a:cubicBezTo>
                    <a:pt x="745" y="251"/>
                    <a:pt x="763" y="309"/>
                    <a:pt x="763" y="38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3" name="Google Shape;2693;p130"/>
            <p:cNvSpPr/>
            <p:nvPr/>
          </p:nvSpPr>
          <p:spPr>
            <a:xfrm>
              <a:off x="5133975" y="3711575"/>
              <a:ext cx="485775" cy="74613"/>
            </a:xfrm>
            <a:custGeom>
              <a:avLst/>
              <a:gdLst/>
              <a:ahLst/>
              <a:cxnLst/>
              <a:rect l="l" t="t" r="r" b="b"/>
              <a:pathLst>
                <a:path w="1349" h="206" extrusionOk="0">
                  <a:moveTo>
                    <a:pt x="0" y="0"/>
                  </a:moveTo>
                  <a:cubicBezTo>
                    <a:pt x="313" y="153"/>
                    <a:pt x="598" y="205"/>
                    <a:pt x="959" y="205"/>
                  </a:cubicBezTo>
                  <a:cubicBezTo>
                    <a:pt x="1106" y="205"/>
                    <a:pt x="1210" y="196"/>
                    <a:pt x="1348" y="17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4" name="Google Shape;2694;p130"/>
            <p:cNvSpPr/>
            <p:nvPr/>
          </p:nvSpPr>
          <p:spPr>
            <a:xfrm>
              <a:off x="4652963" y="3000375"/>
              <a:ext cx="187325" cy="487362"/>
            </a:xfrm>
            <a:custGeom>
              <a:avLst/>
              <a:gdLst/>
              <a:ahLst/>
              <a:cxnLst/>
              <a:rect l="l" t="t" r="r" b="b"/>
              <a:pathLst>
                <a:path w="519" h="1352" extrusionOk="0">
                  <a:moveTo>
                    <a:pt x="0" y="0"/>
                  </a:moveTo>
                  <a:cubicBezTo>
                    <a:pt x="34" y="512"/>
                    <a:pt x="199" y="977"/>
                    <a:pt x="518" y="1351"/>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5" name="Google Shape;2695;p130"/>
            <p:cNvSpPr/>
            <p:nvPr/>
          </p:nvSpPr>
          <p:spPr>
            <a:xfrm>
              <a:off x="4922838" y="2779713"/>
              <a:ext cx="47625" cy="220662"/>
            </a:xfrm>
            <a:custGeom>
              <a:avLst/>
              <a:gdLst/>
              <a:ahLst/>
              <a:cxnLst/>
              <a:rect l="l" t="t" r="r" b="b"/>
              <a:pathLst>
                <a:path w="133" h="614" extrusionOk="0">
                  <a:moveTo>
                    <a:pt x="132" y="613"/>
                  </a:moveTo>
                  <a:cubicBezTo>
                    <a:pt x="52" y="423"/>
                    <a:pt x="0" y="218"/>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6" name="Google Shape;2696;p130"/>
            <p:cNvSpPr/>
            <p:nvPr/>
          </p:nvSpPr>
          <p:spPr>
            <a:xfrm>
              <a:off x="5106988" y="3192463"/>
              <a:ext cx="204786" cy="115887"/>
            </a:xfrm>
            <a:custGeom>
              <a:avLst/>
              <a:gdLst/>
              <a:ahLst/>
              <a:cxnLst/>
              <a:rect l="l" t="t" r="r" b="b"/>
              <a:pathLst>
                <a:path w="571" h="320" extrusionOk="0">
                  <a:moveTo>
                    <a:pt x="570" y="319"/>
                  </a:moveTo>
                  <a:cubicBezTo>
                    <a:pt x="353" y="248"/>
                    <a:pt x="163" y="144"/>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7" name="Google Shape;2697;p130"/>
            <p:cNvSpPr/>
            <p:nvPr/>
          </p:nvSpPr>
          <p:spPr>
            <a:xfrm>
              <a:off x="5592763" y="3243263"/>
              <a:ext cx="174625" cy="71437"/>
            </a:xfrm>
            <a:custGeom>
              <a:avLst/>
              <a:gdLst/>
              <a:ahLst/>
              <a:cxnLst/>
              <a:rect l="l" t="t" r="r" b="b"/>
              <a:pathLst>
                <a:path w="485" h="200" extrusionOk="0">
                  <a:moveTo>
                    <a:pt x="484" y="0"/>
                  </a:moveTo>
                  <a:cubicBezTo>
                    <a:pt x="337" y="98"/>
                    <a:pt x="171" y="165"/>
                    <a:pt x="0" y="199"/>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8" name="Google Shape;2698;p130"/>
            <p:cNvSpPr/>
            <p:nvPr/>
          </p:nvSpPr>
          <p:spPr>
            <a:xfrm>
              <a:off x="4679950" y="2951163"/>
              <a:ext cx="236538" cy="142875"/>
            </a:xfrm>
            <a:custGeom>
              <a:avLst/>
              <a:gdLst/>
              <a:ahLst/>
              <a:cxnLst/>
              <a:rect l="l" t="t" r="r" b="b"/>
              <a:pathLst>
                <a:path w="659" h="399" extrusionOk="0">
                  <a:moveTo>
                    <a:pt x="658" y="398"/>
                  </a:moveTo>
                  <a:cubicBezTo>
                    <a:pt x="416" y="322"/>
                    <a:pt x="180" y="175"/>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699" name="Google Shape;2699;p130"/>
            <p:cNvSpPr/>
            <p:nvPr/>
          </p:nvSpPr>
          <p:spPr>
            <a:xfrm>
              <a:off x="5140325" y="2867025"/>
              <a:ext cx="392114" cy="242889"/>
            </a:xfrm>
            <a:custGeom>
              <a:avLst/>
              <a:gdLst/>
              <a:ahLst/>
              <a:cxnLst/>
              <a:rect l="l" t="t" r="r" b="b"/>
              <a:pathLst>
                <a:path w="1089" h="675" extrusionOk="0">
                  <a:moveTo>
                    <a:pt x="1088" y="0"/>
                  </a:moveTo>
                  <a:cubicBezTo>
                    <a:pt x="846" y="365"/>
                    <a:pt x="457" y="622"/>
                    <a:pt x="0" y="674"/>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700" name="Google Shape;2700;p130"/>
            <p:cNvSpPr/>
            <p:nvPr/>
          </p:nvSpPr>
          <p:spPr>
            <a:xfrm>
              <a:off x="4570413" y="3568700"/>
              <a:ext cx="222250" cy="71438"/>
            </a:xfrm>
            <a:custGeom>
              <a:avLst/>
              <a:gdLst/>
              <a:ahLst/>
              <a:cxnLst/>
              <a:rect l="l" t="t" r="r" b="b"/>
              <a:pathLst>
                <a:path w="617" h="200" extrusionOk="0">
                  <a:moveTo>
                    <a:pt x="616" y="199"/>
                  </a:moveTo>
                  <a:cubicBezTo>
                    <a:pt x="408" y="162"/>
                    <a:pt x="184" y="95"/>
                    <a:pt x="0" y="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701" name="Google Shape;2701;p130"/>
            <p:cNvSpPr/>
            <p:nvPr/>
          </p:nvSpPr>
          <p:spPr>
            <a:xfrm>
              <a:off x="5175250" y="3424238"/>
              <a:ext cx="214313" cy="155575"/>
            </a:xfrm>
            <a:custGeom>
              <a:avLst/>
              <a:gdLst/>
              <a:ahLst/>
              <a:cxnLst/>
              <a:rect l="l" t="t" r="r" b="b"/>
              <a:pathLst>
                <a:path w="596" h="433" extrusionOk="0">
                  <a:moveTo>
                    <a:pt x="595" y="0"/>
                  </a:moveTo>
                  <a:cubicBezTo>
                    <a:pt x="423" y="181"/>
                    <a:pt x="224" y="328"/>
                    <a:pt x="0" y="432"/>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702" name="Google Shape;2702;p130"/>
            <p:cNvSpPr/>
            <p:nvPr/>
          </p:nvSpPr>
          <p:spPr>
            <a:xfrm>
              <a:off x="5538788" y="2921000"/>
              <a:ext cx="57150" cy="274637"/>
            </a:xfrm>
            <a:custGeom>
              <a:avLst/>
              <a:gdLst/>
              <a:ahLst/>
              <a:cxnLst/>
              <a:rect l="l" t="t" r="r" b="b"/>
              <a:pathLst>
                <a:path w="157" h="761" extrusionOk="0">
                  <a:moveTo>
                    <a:pt x="156" y="0"/>
                  </a:moveTo>
                  <a:cubicBezTo>
                    <a:pt x="156" y="270"/>
                    <a:pt x="104" y="527"/>
                    <a:pt x="0" y="760"/>
                  </a:cubicBezTo>
                </a:path>
              </a:pathLst>
            </a:cu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grpSp>
      <p:grpSp>
        <p:nvGrpSpPr>
          <p:cNvPr id="2703" name="Google Shape;2703;p130"/>
          <p:cNvGrpSpPr/>
          <p:nvPr/>
        </p:nvGrpSpPr>
        <p:grpSpPr>
          <a:xfrm>
            <a:off x="1386666" y="1835468"/>
            <a:ext cx="314935" cy="321607"/>
            <a:chOff x="2574240" y="2211935"/>
            <a:chExt cx="419913" cy="428809"/>
          </a:xfrm>
        </p:grpSpPr>
        <p:grpSp>
          <p:nvGrpSpPr>
            <p:cNvPr id="2704" name="Google Shape;2704;p130"/>
            <p:cNvGrpSpPr/>
            <p:nvPr/>
          </p:nvGrpSpPr>
          <p:grpSpPr>
            <a:xfrm>
              <a:off x="2665549" y="2211935"/>
              <a:ext cx="328604" cy="364264"/>
              <a:chOff x="5305421" y="1124622"/>
              <a:chExt cx="514892" cy="570858"/>
            </a:xfrm>
          </p:grpSpPr>
          <p:sp>
            <p:nvSpPr>
              <p:cNvPr id="2705" name="Google Shape;2705;p130"/>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06" name="Google Shape;2706;p130"/>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07" name="Google Shape;2707;p130"/>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08" name="Google Shape;2708;p130"/>
              <p:cNvSpPr/>
              <p:nvPr/>
            </p:nvSpPr>
            <p:spPr>
              <a:xfrm>
                <a:off x="5305421" y="1124622"/>
                <a:ext cx="514800" cy="218400"/>
              </a:xfrm>
              <a:prstGeom prst="ellipse">
                <a:avLst/>
              </a:prstGeom>
              <a:no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09" name="Google Shape;2709;p130"/>
            <p:cNvGrpSpPr/>
            <p:nvPr/>
          </p:nvGrpSpPr>
          <p:grpSpPr>
            <a:xfrm>
              <a:off x="2574240" y="2257128"/>
              <a:ext cx="346007" cy="383617"/>
              <a:chOff x="5305421" y="1124622"/>
              <a:chExt cx="514892" cy="570858"/>
            </a:xfrm>
          </p:grpSpPr>
          <p:sp>
            <p:nvSpPr>
              <p:cNvPr id="2710" name="Google Shape;2710;p130"/>
              <p:cNvSpPr/>
              <p:nvPr/>
            </p:nvSpPr>
            <p:spPr>
              <a:xfrm>
                <a:off x="5305421" y="1234690"/>
                <a:ext cx="514892" cy="460790"/>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1" name="Google Shape;2711;p130"/>
              <p:cNvSpPr/>
              <p:nvPr/>
            </p:nvSpPr>
            <p:spPr>
              <a:xfrm>
                <a:off x="5305421" y="1464153"/>
                <a:ext cx="514892" cy="11006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2" name="Google Shape;2712;p130"/>
              <p:cNvSpPr/>
              <p:nvPr/>
            </p:nvSpPr>
            <p:spPr>
              <a:xfrm>
                <a:off x="5305421" y="1342892"/>
                <a:ext cx="514892" cy="10820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3" name="Google Shape;2713;p130"/>
              <p:cNvSpPr/>
              <p:nvPr/>
            </p:nvSpPr>
            <p:spPr>
              <a:xfrm>
                <a:off x="5305421" y="1124622"/>
                <a:ext cx="514800" cy="218400"/>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2714" name="Google Shape;2714;p130"/>
          <p:cNvSpPr txBox="1"/>
          <p:nvPr/>
        </p:nvSpPr>
        <p:spPr>
          <a:xfrm>
            <a:off x="4200757" y="1605020"/>
            <a:ext cx="770400" cy="341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 sz="1800" b="1" i="0" u="none" strike="noStrike" cap="none">
                <a:solidFill>
                  <a:schemeClr val="lt2"/>
                </a:solidFill>
                <a:latin typeface="Arial"/>
                <a:ea typeface="Arial"/>
                <a:cs typeface="Arial"/>
                <a:sym typeface="Arial"/>
              </a:rPr>
              <a:t>EDW</a:t>
            </a:r>
            <a:endParaRPr/>
          </a:p>
        </p:txBody>
      </p:sp>
      <p:grpSp>
        <p:nvGrpSpPr>
          <p:cNvPr id="2715" name="Google Shape;2715;p130"/>
          <p:cNvGrpSpPr/>
          <p:nvPr/>
        </p:nvGrpSpPr>
        <p:grpSpPr>
          <a:xfrm>
            <a:off x="4057408" y="2147388"/>
            <a:ext cx="1034480" cy="1153409"/>
            <a:chOff x="296910" y="4526114"/>
            <a:chExt cx="598484" cy="667289"/>
          </a:xfrm>
        </p:grpSpPr>
        <p:sp>
          <p:nvSpPr>
            <p:cNvPr id="2716" name="Google Shape;2716;p130"/>
            <p:cNvSpPr/>
            <p:nvPr/>
          </p:nvSpPr>
          <p:spPr>
            <a:xfrm>
              <a:off x="296910" y="4526114"/>
              <a:ext cx="595309" cy="660939"/>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18BC0"/>
            </a:solidFill>
            <a:ln>
              <a:noFill/>
            </a:ln>
            <a:effectLst>
              <a:outerShdw sx="131000" sy="131000" algn="ctr" rotWithShape="0">
                <a:srgbClr val="24CCEE">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7" name="Google Shape;2717;p130"/>
            <p:cNvSpPr/>
            <p:nvPr/>
          </p:nvSpPr>
          <p:spPr>
            <a:xfrm>
              <a:off x="300085" y="4532464"/>
              <a:ext cx="595309" cy="660939"/>
            </a:xfrm>
            <a:custGeom>
              <a:avLst/>
              <a:gdLst/>
              <a:ahLst/>
              <a:cxnLst/>
              <a:rect l="l" t="t" r="r" b="b"/>
              <a:pathLst>
                <a:path w="1160" h="1287" extrusionOk="0">
                  <a:moveTo>
                    <a:pt x="580" y="1287"/>
                  </a:moveTo>
                  <a:cubicBezTo>
                    <a:pt x="428" y="1287"/>
                    <a:pt x="286" y="1262"/>
                    <a:pt x="179" y="1217"/>
                  </a:cubicBezTo>
                  <a:cubicBezTo>
                    <a:pt x="64" y="1169"/>
                    <a:pt x="0" y="1100"/>
                    <a:pt x="0" y="1025"/>
                  </a:cubicBezTo>
                  <a:cubicBezTo>
                    <a:pt x="0" y="263"/>
                    <a:pt x="0" y="263"/>
                    <a:pt x="0" y="263"/>
                  </a:cubicBezTo>
                  <a:cubicBezTo>
                    <a:pt x="0" y="189"/>
                    <a:pt x="64" y="121"/>
                    <a:pt x="179" y="72"/>
                  </a:cubicBezTo>
                  <a:cubicBezTo>
                    <a:pt x="286" y="26"/>
                    <a:pt x="429" y="0"/>
                    <a:pt x="580" y="0"/>
                  </a:cubicBezTo>
                  <a:cubicBezTo>
                    <a:pt x="731" y="0"/>
                    <a:pt x="874" y="26"/>
                    <a:pt x="981" y="72"/>
                  </a:cubicBezTo>
                  <a:cubicBezTo>
                    <a:pt x="1096" y="121"/>
                    <a:pt x="1160" y="189"/>
                    <a:pt x="1160" y="263"/>
                  </a:cubicBezTo>
                  <a:cubicBezTo>
                    <a:pt x="1160" y="1025"/>
                    <a:pt x="1160" y="1025"/>
                    <a:pt x="1160" y="1025"/>
                  </a:cubicBezTo>
                  <a:cubicBezTo>
                    <a:pt x="1160" y="1100"/>
                    <a:pt x="1096" y="1169"/>
                    <a:pt x="981" y="1217"/>
                  </a:cubicBezTo>
                  <a:cubicBezTo>
                    <a:pt x="874" y="1262"/>
                    <a:pt x="732" y="1287"/>
                    <a:pt x="580" y="1287"/>
                  </a:cubicBezTo>
                  <a:close/>
                </a:path>
              </a:pathLst>
            </a:custGeom>
            <a:solidFill>
              <a:srgbClr val="1387BB"/>
            </a:solidFill>
            <a:ln>
              <a:noFill/>
            </a:ln>
            <a:effectLst>
              <a:outerShdw sx="116000" sy="116000" algn="ctr" rotWithShape="0">
                <a:srgbClr val="24CCEE">
                  <a:alpha val="6275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8" name="Google Shape;2718;p130"/>
            <p:cNvSpPr/>
            <p:nvPr/>
          </p:nvSpPr>
          <p:spPr>
            <a:xfrm>
              <a:off x="301463" y="4658565"/>
              <a:ext cx="586018" cy="524444"/>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9" name="Google Shape;2719;p130"/>
            <p:cNvSpPr/>
            <p:nvPr/>
          </p:nvSpPr>
          <p:spPr>
            <a:xfrm>
              <a:off x="301463" y="4781714"/>
              <a:ext cx="586018" cy="123149"/>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0" name="Google Shape;2720;p130"/>
            <p:cNvSpPr/>
            <p:nvPr/>
          </p:nvSpPr>
          <p:spPr>
            <a:xfrm>
              <a:off x="301463" y="4919727"/>
              <a:ext cx="586018" cy="125271"/>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rgbClr val="A7E1F6"/>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1" name="Google Shape;2721;p130"/>
            <p:cNvSpPr/>
            <p:nvPr/>
          </p:nvSpPr>
          <p:spPr>
            <a:xfrm>
              <a:off x="301463" y="4533294"/>
              <a:ext cx="585900" cy="248400"/>
            </a:xfrm>
            <a:prstGeom prst="ellipse">
              <a:avLst/>
            </a:prstGeom>
            <a:solidFill>
              <a:schemeClr val="lt1"/>
            </a:solidFill>
            <a:ln w="28575" cap="rnd" cmpd="sng">
              <a:solidFill>
                <a:srgbClr val="148BC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22" name="Google Shape;2722;p130"/>
          <p:cNvSpPr txBox="1"/>
          <p:nvPr/>
        </p:nvSpPr>
        <p:spPr>
          <a:xfrm>
            <a:off x="8054931" y="1718790"/>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Marketing</a:t>
            </a:r>
            <a:endParaRPr/>
          </a:p>
        </p:txBody>
      </p:sp>
      <p:sp>
        <p:nvSpPr>
          <p:cNvPr id="2723" name="Google Shape;2723;p130"/>
          <p:cNvSpPr txBox="1"/>
          <p:nvPr/>
        </p:nvSpPr>
        <p:spPr>
          <a:xfrm>
            <a:off x="8054931" y="2450026"/>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Finance</a:t>
            </a:r>
            <a:endParaRPr/>
          </a:p>
        </p:txBody>
      </p:sp>
      <p:cxnSp>
        <p:nvCxnSpPr>
          <p:cNvPr id="2724" name="Google Shape;2724;p130"/>
          <p:cNvCxnSpPr/>
          <p:nvPr/>
        </p:nvCxnSpPr>
        <p:spPr>
          <a:xfrm>
            <a:off x="6179994" y="3151164"/>
            <a:ext cx="1358400" cy="0"/>
          </a:xfrm>
          <a:prstGeom prst="straightConnector1">
            <a:avLst/>
          </a:prstGeom>
          <a:noFill/>
          <a:ln w="19050" cap="sq" cmpd="sng">
            <a:solidFill>
              <a:srgbClr val="7F7F7F">
                <a:alpha val="49800"/>
              </a:srgbClr>
            </a:solidFill>
            <a:prstDash val="dash"/>
            <a:miter lim="800000"/>
            <a:headEnd type="none" w="sm" len="sm"/>
            <a:tailEnd type="triangle" w="med" len="med"/>
          </a:ln>
        </p:spPr>
      </p:cxnSp>
      <p:cxnSp>
        <p:nvCxnSpPr>
          <p:cNvPr id="2725" name="Google Shape;2725;p130"/>
          <p:cNvCxnSpPr/>
          <p:nvPr/>
        </p:nvCxnSpPr>
        <p:spPr>
          <a:xfrm>
            <a:off x="6177612" y="3678861"/>
            <a:ext cx="13539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726" name="Google Shape;2726;p130"/>
          <p:cNvGrpSpPr/>
          <p:nvPr/>
        </p:nvGrpSpPr>
        <p:grpSpPr>
          <a:xfrm>
            <a:off x="7645400" y="3507251"/>
            <a:ext cx="312536" cy="320040"/>
            <a:chOff x="7645400" y="3669419"/>
            <a:chExt cx="312536" cy="320040"/>
          </a:xfrm>
        </p:grpSpPr>
        <p:sp>
          <p:nvSpPr>
            <p:cNvPr id="2727" name="Google Shape;2727;p130"/>
            <p:cNvSpPr/>
            <p:nvPr/>
          </p:nvSpPr>
          <p:spPr>
            <a:xfrm>
              <a:off x="7645400" y="3669419"/>
              <a:ext cx="312536" cy="320040"/>
            </a:xfrm>
            <a:custGeom>
              <a:avLst/>
              <a:gdLst/>
              <a:ahLst/>
              <a:cxnLst/>
              <a:rect l="l" t="t" r="r" b="b"/>
              <a:pathLst>
                <a:path w="1163" h="1192" extrusionOk="0">
                  <a:moveTo>
                    <a:pt x="1043" y="0"/>
                  </a:moveTo>
                  <a:cubicBezTo>
                    <a:pt x="120" y="0"/>
                    <a:pt x="120" y="0"/>
                    <a:pt x="120" y="0"/>
                  </a:cubicBezTo>
                  <a:cubicBezTo>
                    <a:pt x="55" y="0"/>
                    <a:pt x="0" y="56"/>
                    <a:pt x="0" y="123"/>
                  </a:cubicBezTo>
                  <a:cubicBezTo>
                    <a:pt x="0" y="1069"/>
                    <a:pt x="0" y="1069"/>
                    <a:pt x="0" y="1069"/>
                  </a:cubicBezTo>
                  <a:cubicBezTo>
                    <a:pt x="0" y="1135"/>
                    <a:pt x="55" y="1192"/>
                    <a:pt x="120" y="1192"/>
                  </a:cubicBezTo>
                  <a:cubicBezTo>
                    <a:pt x="1043" y="1192"/>
                    <a:pt x="1043" y="1192"/>
                    <a:pt x="1043" y="1192"/>
                  </a:cubicBezTo>
                  <a:cubicBezTo>
                    <a:pt x="1108" y="1192"/>
                    <a:pt x="1163" y="1135"/>
                    <a:pt x="1163" y="1069"/>
                  </a:cubicBezTo>
                  <a:cubicBezTo>
                    <a:pt x="1163" y="123"/>
                    <a:pt x="1163" y="123"/>
                    <a:pt x="1163" y="123"/>
                  </a:cubicBezTo>
                  <a:cubicBezTo>
                    <a:pt x="1163" y="56"/>
                    <a:pt x="1108" y="0"/>
                    <a:pt x="1043" y="0"/>
                  </a:cubicBezTo>
                  <a:close/>
                </a:path>
              </a:pathLst>
            </a:custGeom>
            <a:noFill/>
            <a:ln w="25400" cap="flat" cmpd="sng">
              <a:solidFill>
                <a:srgbClr val="29B5E8"/>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sp>
          <p:nvSpPr>
            <p:cNvPr id="2728" name="Google Shape;2728;p130"/>
            <p:cNvSpPr/>
            <p:nvPr/>
          </p:nvSpPr>
          <p:spPr>
            <a:xfrm>
              <a:off x="7712406" y="3738690"/>
              <a:ext cx="61792" cy="98554"/>
            </a:xfrm>
            <a:custGeom>
              <a:avLst/>
              <a:gdLst/>
              <a:ahLst/>
              <a:cxnLst/>
              <a:rect l="l" t="t" r="r" b="b"/>
              <a:pathLst>
                <a:path w="237" h="378" extrusionOk="0">
                  <a:moveTo>
                    <a:pt x="0" y="0"/>
                  </a:moveTo>
                  <a:lnTo>
                    <a:pt x="237" y="194"/>
                  </a:lnTo>
                  <a:lnTo>
                    <a:pt x="0" y="378"/>
                  </a:lnTo>
                </a:path>
              </a:pathLst>
            </a:custGeom>
            <a:noFill/>
            <a:ln w="25400" cap="rnd" cmpd="sng">
              <a:solidFill>
                <a:srgbClr val="29B5E8"/>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013" b="0" i="0" u="none" strike="noStrike" cap="none">
                <a:solidFill>
                  <a:srgbClr val="000000"/>
                </a:solidFill>
                <a:latin typeface="Arial"/>
                <a:ea typeface="Arial"/>
                <a:cs typeface="Arial"/>
                <a:sym typeface="Arial"/>
              </a:endParaRPr>
            </a:p>
          </p:txBody>
        </p:sp>
        <p:cxnSp>
          <p:nvCxnSpPr>
            <p:cNvPr id="2729" name="Google Shape;2729;p130"/>
            <p:cNvCxnSpPr/>
            <p:nvPr/>
          </p:nvCxnSpPr>
          <p:spPr>
            <a:xfrm>
              <a:off x="7777450" y="3871719"/>
              <a:ext cx="102000" cy="0"/>
            </a:xfrm>
            <a:prstGeom prst="straightConnector1">
              <a:avLst/>
            </a:prstGeom>
            <a:noFill/>
            <a:ln w="25400" cap="rnd" cmpd="sng">
              <a:solidFill>
                <a:srgbClr val="29B5E8"/>
              </a:solidFill>
              <a:prstDash val="solid"/>
              <a:round/>
              <a:headEnd type="none" w="med" len="med"/>
              <a:tailEnd type="none" w="med" len="med"/>
            </a:ln>
          </p:spPr>
        </p:cxnSp>
      </p:grpSp>
      <p:grpSp>
        <p:nvGrpSpPr>
          <p:cNvPr id="2730" name="Google Shape;2730;p130"/>
          <p:cNvGrpSpPr/>
          <p:nvPr/>
        </p:nvGrpSpPr>
        <p:grpSpPr>
          <a:xfrm>
            <a:off x="7628586" y="2986152"/>
            <a:ext cx="445207" cy="274289"/>
            <a:chOff x="7628586" y="3189335"/>
            <a:chExt cx="445207" cy="274289"/>
          </a:xfrm>
        </p:grpSpPr>
        <p:grpSp>
          <p:nvGrpSpPr>
            <p:cNvPr id="2731" name="Google Shape;2731;p130"/>
            <p:cNvGrpSpPr/>
            <p:nvPr/>
          </p:nvGrpSpPr>
          <p:grpSpPr>
            <a:xfrm>
              <a:off x="7628586" y="3189335"/>
              <a:ext cx="274285" cy="274289"/>
              <a:chOff x="2462" y="786"/>
              <a:chExt cx="2752" cy="2752"/>
            </a:xfrm>
          </p:grpSpPr>
          <p:sp>
            <p:nvSpPr>
              <p:cNvPr id="2732" name="Google Shape;2732;p130"/>
              <p:cNvSpPr/>
              <p:nvPr/>
            </p:nvSpPr>
            <p:spPr>
              <a:xfrm>
                <a:off x="2462" y="2433"/>
                <a:ext cx="2752" cy="1105"/>
              </a:xfrm>
              <a:custGeom>
                <a:avLst/>
                <a:gdLst/>
                <a:ahLst/>
                <a:cxnLst/>
                <a:rect l="l" t="t" r="r" b="b"/>
                <a:pathLst>
                  <a:path w="1559" h="625" extrusionOk="0">
                    <a:moveTo>
                      <a:pt x="0" y="625"/>
                    </a:moveTo>
                    <a:cubicBezTo>
                      <a:pt x="0" y="566"/>
                      <a:pt x="0" y="566"/>
                      <a:pt x="0" y="566"/>
                    </a:cubicBezTo>
                    <a:cubicBezTo>
                      <a:pt x="0" y="253"/>
                      <a:pt x="196" y="0"/>
                      <a:pt x="438" y="0"/>
                    </a:cubicBezTo>
                    <a:cubicBezTo>
                      <a:pt x="1121" y="0"/>
                      <a:pt x="1121" y="0"/>
                      <a:pt x="1121" y="0"/>
                    </a:cubicBezTo>
                    <a:cubicBezTo>
                      <a:pt x="1363" y="0"/>
                      <a:pt x="1559" y="253"/>
                      <a:pt x="1559" y="566"/>
                    </a:cubicBezTo>
                    <a:cubicBezTo>
                      <a:pt x="1559" y="625"/>
                      <a:pt x="1559" y="625"/>
                      <a:pt x="1559" y="625"/>
                    </a:cubicBezTo>
                  </a:path>
                </a:pathLst>
              </a:cu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733" name="Google Shape;2733;p130"/>
              <p:cNvSpPr/>
              <p:nvPr/>
            </p:nvSpPr>
            <p:spPr>
              <a:xfrm>
                <a:off x="3083" y="786"/>
                <a:ext cx="1500" cy="1500"/>
              </a:xfrm>
              <a:prstGeom prst="ellipse">
                <a:avLst/>
              </a:prstGeom>
              <a:noFill/>
              <a:ln w="25400" cap="flat" cmpd="sng">
                <a:solidFill>
                  <a:schemeClr val="accent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sp>
          <p:nvSpPr>
            <p:cNvPr id="2734" name="Google Shape;2734;p130"/>
            <p:cNvSpPr/>
            <p:nvPr/>
          </p:nvSpPr>
          <p:spPr>
            <a:xfrm>
              <a:off x="7863574" y="3203694"/>
              <a:ext cx="210219" cy="212725"/>
            </a:xfrm>
            <a:custGeom>
              <a:avLst/>
              <a:gdLst/>
              <a:ahLst/>
              <a:cxnLst/>
              <a:rect l="l" t="t" r="r" b="b"/>
              <a:pathLst>
                <a:path w="13263" h="10000" extrusionOk="0">
                  <a:moveTo>
                    <a:pt x="4184" y="10000"/>
                  </a:moveTo>
                  <a:lnTo>
                    <a:pt x="13263" y="10000"/>
                  </a:lnTo>
                  <a:lnTo>
                    <a:pt x="13263" y="0"/>
                  </a:lnTo>
                  <a:lnTo>
                    <a:pt x="0" y="106"/>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sp>
          <p:nvSpPr>
            <p:cNvPr id="2735" name="Google Shape;2735;p130"/>
            <p:cNvSpPr/>
            <p:nvPr/>
          </p:nvSpPr>
          <p:spPr>
            <a:xfrm>
              <a:off x="7938233" y="3241232"/>
              <a:ext cx="93848" cy="122003"/>
            </a:xfrm>
            <a:custGeom>
              <a:avLst/>
              <a:gdLst/>
              <a:ahLst/>
              <a:cxnLst/>
              <a:rect l="l" t="t" r="r" b="b"/>
              <a:pathLst>
                <a:path w="90" h="117" extrusionOk="0">
                  <a:moveTo>
                    <a:pt x="0" y="117"/>
                  </a:moveTo>
                  <a:lnTo>
                    <a:pt x="25" y="44"/>
                  </a:lnTo>
                  <a:lnTo>
                    <a:pt x="69" y="66"/>
                  </a:lnTo>
                  <a:lnTo>
                    <a:pt x="90" y="0"/>
                  </a:lnTo>
                </a:path>
              </a:pathLst>
            </a:custGeom>
            <a:noFill/>
            <a:ln w="25400" cap="rnd" cmpd="sng">
              <a:solidFill>
                <a:schemeClr val="accen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p:txBody>
        </p:sp>
      </p:grpSp>
      <p:grpSp>
        <p:nvGrpSpPr>
          <p:cNvPr id="2736" name="Google Shape;2736;p130"/>
          <p:cNvGrpSpPr/>
          <p:nvPr/>
        </p:nvGrpSpPr>
        <p:grpSpPr>
          <a:xfrm>
            <a:off x="7657781" y="4046654"/>
            <a:ext cx="360846" cy="401606"/>
            <a:chOff x="7657781" y="4128585"/>
            <a:chExt cx="360846" cy="401606"/>
          </a:xfrm>
        </p:grpSpPr>
        <p:sp>
          <p:nvSpPr>
            <p:cNvPr id="2737" name="Google Shape;2737;p130"/>
            <p:cNvSpPr/>
            <p:nvPr/>
          </p:nvSpPr>
          <p:spPr>
            <a:xfrm>
              <a:off x="7657781" y="4128585"/>
              <a:ext cx="360846" cy="401606"/>
            </a:xfrm>
            <a:custGeom>
              <a:avLst/>
              <a:gdLst/>
              <a:ahLst/>
              <a:cxnLst/>
              <a:rect l="l" t="t" r="r" b="b"/>
              <a:pathLst>
                <a:path w="83" h="92" extrusionOk="0">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8" name="Google Shape;2738;p130"/>
            <p:cNvSpPr/>
            <p:nvPr/>
          </p:nvSpPr>
          <p:spPr>
            <a:xfrm>
              <a:off x="7744096" y="4232883"/>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9" name="Google Shape;2739;p130"/>
            <p:cNvSpPr/>
            <p:nvPr/>
          </p:nvSpPr>
          <p:spPr>
            <a:xfrm>
              <a:off x="7778862" y="4320397"/>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40" name="Google Shape;2740;p130"/>
            <p:cNvSpPr/>
            <p:nvPr/>
          </p:nvSpPr>
          <p:spPr>
            <a:xfrm>
              <a:off x="7884359" y="4232883"/>
              <a:ext cx="34800" cy="52800"/>
            </a:xfrm>
            <a:prstGeom prst="rect">
              <a:avLst/>
            </a:prstGeom>
            <a:noFill/>
            <a:ln w="25400" cap="flat"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741" name="Google Shape;2741;p130"/>
            <p:cNvCxnSpPr/>
            <p:nvPr/>
          </p:nvCxnSpPr>
          <p:spPr>
            <a:xfrm>
              <a:off x="7813628" y="4224491"/>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742" name="Google Shape;2742;p130"/>
            <p:cNvCxnSpPr/>
            <p:nvPr/>
          </p:nvCxnSpPr>
          <p:spPr>
            <a:xfrm>
              <a:off x="7848394" y="4224491"/>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743" name="Google Shape;2743;p130"/>
            <p:cNvCxnSpPr/>
            <p:nvPr/>
          </p:nvCxnSpPr>
          <p:spPr>
            <a:xfrm>
              <a:off x="7744096"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744" name="Google Shape;2744;p130"/>
            <p:cNvCxnSpPr/>
            <p:nvPr/>
          </p:nvCxnSpPr>
          <p:spPr>
            <a:xfrm>
              <a:off x="7848394"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745" name="Google Shape;2745;p130"/>
            <p:cNvCxnSpPr/>
            <p:nvPr/>
          </p:nvCxnSpPr>
          <p:spPr>
            <a:xfrm>
              <a:off x="7884359" y="4312005"/>
              <a:ext cx="0" cy="69600"/>
            </a:xfrm>
            <a:prstGeom prst="straightConnector1">
              <a:avLst/>
            </a:prstGeom>
            <a:noFill/>
            <a:ln w="25400" cap="flat" cmpd="sng">
              <a:solidFill>
                <a:schemeClr val="accent1"/>
              </a:solidFill>
              <a:prstDash val="solid"/>
              <a:round/>
              <a:headEnd type="none" w="med" len="med"/>
              <a:tailEnd type="none" w="med" len="med"/>
            </a:ln>
          </p:spPr>
        </p:cxnSp>
        <p:cxnSp>
          <p:nvCxnSpPr>
            <p:cNvPr id="2746" name="Google Shape;2746;p130"/>
            <p:cNvCxnSpPr/>
            <p:nvPr/>
          </p:nvCxnSpPr>
          <p:spPr>
            <a:xfrm>
              <a:off x="7919124" y="4312005"/>
              <a:ext cx="0" cy="69600"/>
            </a:xfrm>
            <a:prstGeom prst="straightConnector1">
              <a:avLst/>
            </a:prstGeom>
            <a:noFill/>
            <a:ln w="25400" cap="flat" cmpd="sng">
              <a:solidFill>
                <a:schemeClr val="accent1"/>
              </a:solidFill>
              <a:prstDash val="solid"/>
              <a:round/>
              <a:headEnd type="none" w="med" len="med"/>
              <a:tailEnd type="none" w="med" len="med"/>
            </a:ln>
          </p:spPr>
        </p:cxnSp>
      </p:grpSp>
      <p:sp>
        <p:nvSpPr>
          <p:cNvPr id="2747" name="Google Shape;2747;p130"/>
          <p:cNvSpPr txBox="1"/>
          <p:nvPr/>
        </p:nvSpPr>
        <p:spPr>
          <a:xfrm>
            <a:off x="8054931" y="3009056"/>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Externals</a:t>
            </a:r>
            <a:endParaRPr/>
          </a:p>
        </p:txBody>
      </p:sp>
      <p:sp>
        <p:nvSpPr>
          <p:cNvPr id="2748" name="Google Shape;2748;p130"/>
          <p:cNvSpPr txBox="1"/>
          <p:nvPr/>
        </p:nvSpPr>
        <p:spPr>
          <a:xfrm>
            <a:off x="8054931" y="3564198"/>
            <a:ext cx="770400" cy="21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Test/Dev</a:t>
            </a:r>
            <a:endParaRPr/>
          </a:p>
        </p:txBody>
      </p:sp>
      <p:sp>
        <p:nvSpPr>
          <p:cNvPr id="2749" name="Google Shape;2749;p130"/>
          <p:cNvSpPr txBox="1"/>
          <p:nvPr/>
        </p:nvSpPr>
        <p:spPr>
          <a:xfrm>
            <a:off x="8054931" y="4154179"/>
            <a:ext cx="7704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i="0" u="none" strike="noStrike" cap="none">
                <a:solidFill>
                  <a:srgbClr val="000000"/>
                </a:solidFill>
                <a:latin typeface="Arial"/>
                <a:ea typeface="Arial"/>
                <a:cs typeface="Arial"/>
                <a:sym typeface="Arial"/>
              </a:rPr>
              <a:t>Data Science</a:t>
            </a:r>
            <a:endParaRPr/>
          </a:p>
        </p:txBody>
      </p:sp>
      <p:cxnSp>
        <p:nvCxnSpPr>
          <p:cNvPr id="2750" name="Google Shape;2750;p130"/>
          <p:cNvCxnSpPr/>
          <p:nvPr/>
        </p:nvCxnSpPr>
        <p:spPr>
          <a:xfrm>
            <a:off x="6179994" y="2573990"/>
            <a:ext cx="1358400" cy="0"/>
          </a:xfrm>
          <a:prstGeom prst="straightConnector1">
            <a:avLst/>
          </a:prstGeom>
          <a:noFill/>
          <a:ln w="19050" cap="sq" cmpd="sng">
            <a:solidFill>
              <a:srgbClr val="7F7F7F">
                <a:alpha val="49800"/>
              </a:srgbClr>
            </a:solidFill>
            <a:prstDash val="dash"/>
            <a:miter lim="800000"/>
            <a:headEnd type="none" w="sm" len="sm"/>
            <a:tailEnd type="triangle" w="med" len="med"/>
          </a:ln>
        </p:spPr>
      </p:cxnSp>
      <p:grpSp>
        <p:nvGrpSpPr>
          <p:cNvPr id="2751" name="Google Shape;2751;p130"/>
          <p:cNvGrpSpPr/>
          <p:nvPr/>
        </p:nvGrpSpPr>
        <p:grpSpPr>
          <a:xfrm>
            <a:off x="3796488" y="1196182"/>
            <a:ext cx="1549734" cy="365959"/>
            <a:chOff x="3539" y="931"/>
            <a:chExt cx="1169" cy="276"/>
          </a:xfrm>
        </p:grpSpPr>
        <p:sp>
          <p:nvSpPr>
            <p:cNvPr id="2752" name="Google Shape;2752;p130"/>
            <p:cNvSpPr/>
            <p:nvPr/>
          </p:nvSpPr>
          <p:spPr>
            <a:xfrm>
              <a:off x="3854" y="975"/>
              <a:ext cx="854" cy="144"/>
            </a:xfrm>
            <a:custGeom>
              <a:avLst/>
              <a:gdLst/>
              <a:ahLst/>
              <a:cxnLst/>
              <a:rect l="l" t="t" r="r" b="b"/>
              <a:pathLst>
                <a:path w="1436" h="243" extrusionOk="0">
                  <a:moveTo>
                    <a:pt x="1355" y="90"/>
                  </a:moveTo>
                  <a:cubicBezTo>
                    <a:pt x="1386" y="90"/>
                    <a:pt x="1413" y="113"/>
                    <a:pt x="1418" y="145"/>
                  </a:cubicBezTo>
                  <a:cubicBezTo>
                    <a:pt x="1290" y="145"/>
                    <a:pt x="1290" y="145"/>
                    <a:pt x="1290" y="145"/>
                  </a:cubicBezTo>
                  <a:cubicBezTo>
                    <a:pt x="1296" y="112"/>
                    <a:pt x="1323" y="90"/>
                    <a:pt x="1355" y="90"/>
                  </a:cubicBezTo>
                  <a:close/>
                  <a:moveTo>
                    <a:pt x="1431" y="201"/>
                  </a:moveTo>
                  <a:cubicBezTo>
                    <a:pt x="1433" y="196"/>
                    <a:pt x="1432" y="192"/>
                    <a:pt x="1428" y="189"/>
                  </a:cubicBezTo>
                  <a:cubicBezTo>
                    <a:pt x="1425" y="187"/>
                    <a:pt x="1419" y="187"/>
                    <a:pt x="1417" y="192"/>
                  </a:cubicBezTo>
                  <a:cubicBezTo>
                    <a:pt x="1405" y="211"/>
                    <a:pt x="1385" y="226"/>
                    <a:pt x="1362" y="226"/>
                  </a:cubicBezTo>
                  <a:cubicBezTo>
                    <a:pt x="1362" y="226"/>
                    <a:pt x="1354" y="226"/>
                    <a:pt x="1354" y="226"/>
                  </a:cubicBezTo>
                  <a:cubicBezTo>
                    <a:pt x="1319" y="226"/>
                    <a:pt x="1290" y="198"/>
                    <a:pt x="1289" y="161"/>
                  </a:cubicBezTo>
                  <a:cubicBezTo>
                    <a:pt x="1428" y="161"/>
                    <a:pt x="1428" y="161"/>
                    <a:pt x="1428" y="161"/>
                  </a:cubicBezTo>
                  <a:cubicBezTo>
                    <a:pt x="1433" y="161"/>
                    <a:pt x="1436" y="158"/>
                    <a:pt x="1436" y="153"/>
                  </a:cubicBezTo>
                  <a:cubicBezTo>
                    <a:pt x="1436" y="152"/>
                    <a:pt x="1436" y="152"/>
                    <a:pt x="1436" y="152"/>
                  </a:cubicBezTo>
                  <a:cubicBezTo>
                    <a:pt x="1433" y="108"/>
                    <a:pt x="1398" y="73"/>
                    <a:pt x="1355" y="73"/>
                  </a:cubicBezTo>
                  <a:cubicBezTo>
                    <a:pt x="1309" y="73"/>
                    <a:pt x="1272" y="111"/>
                    <a:pt x="1272" y="158"/>
                  </a:cubicBezTo>
                  <a:cubicBezTo>
                    <a:pt x="1272" y="204"/>
                    <a:pt x="1309" y="242"/>
                    <a:pt x="1354" y="243"/>
                  </a:cubicBezTo>
                  <a:cubicBezTo>
                    <a:pt x="1354" y="243"/>
                    <a:pt x="1362" y="243"/>
                    <a:pt x="1362" y="243"/>
                  </a:cubicBezTo>
                  <a:cubicBezTo>
                    <a:pt x="1391" y="243"/>
                    <a:pt x="1416" y="224"/>
                    <a:pt x="1431" y="201"/>
                  </a:cubicBezTo>
                  <a:close/>
                  <a:moveTo>
                    <a:pt x="1126" y="234"/>
                  </a:moveTo>
                  <a:cubicBezTo>
                    <a:pt x="1126" y="239"/>
                    <a:pt x="1130" y="243"/>
                    <a:pt x="1134" y="243"/>
                  </a:cubicBezTo>
                  <a:cubicBezTo>
                    <a:pt x="1139" y="243"/>
                    <a:pt x="1143" y="239"/>
                    <a:pt x="1143" y="234"/>
                  </a:cubicBezTo>
                  <a:cubicBezTo>
                    <a:pt x="1143" y="196"/>
                    <a:pt x="1143" y="196"/>
                    <a:pt x="1143" y="196"/>
                  </a:cubicBezTo>
                  <a:cubicBezTo>
                    <a:pt x="1178" y="161"/>
                    <a:pt x="1178" y="161"/>
                    <a:pt x="1178" y="161"/>
                  </a:cubicBezTo>
                  <a:cubicBezTo>
                    <a:pt x="1243" y="240"/>
                    <a:pt x="1243" y="240"/>
                    <a:pt x="1243" y="240"/>
                  </a:cubicBezTo>
                  <a:cubicBezTo>
                    <a:pt x="1244" y="242"/>
                    <a:pt x="1247" y="243"/>
                    <a:pt x="1249" y="243"/>
                  </a:cubicBezTo>
                  <a:cubicBezTo>
                    <a:pt x="1251" y="243"/>
                    <a:pt x="1253" y="242"/>
                    <a:pt x="1255" y="241"/>
                  </a:cubicBezTo>
                  <a:cubicBezTo>
                    <a:pt x="1258" y="238"/>
                    <a:pt x="1259" y="233"/>
                    <a:pt x="1256" y="229"/>
                  </a:cubicBezTo>
                  <a:cubicBezTo>
                    <a:pt x="1190" y="149"/>
                    <a:pt x="1190" y="149"/>
                    <a:pt x="1190" y="149"/>
                  </a:cubicBezTo>
                  <a:cubicBezTo>
                    <a:pt x="1255" y="85"/>
                    <a:pt x="1255" y="85"/>
                    <a:pt x="1255" y="85"/>
                  </a:cubicBezTo>
                  <a:cubicBezTo>
                    <a:pt x="1259" y="82"/>
                    <a:pt x="1259" y="77"/>
                    <a:pt x="1255" y="74"/>
                  </a:cubicBezTo>
                  <a:cubicBezTo>
                    <a:pt x="1252" y="70"/>
                    <a:pt x="1247" y="70"/>
                    <a:pt x="1243" y="74"/>
                  </a:cubicBezTo>
                  <a:cubicBezTo>
                    <a:pt x="1143" y="172"/>
                    <a:pt x="1143" y="172"/>
                    <a:pt x="1143" y="172"/>
                  </a:cubicBezTo>
                  <a:cubicBezTo>
                    <a:pt x="1143" y="9"/>
                    <a:pt x="1143" y="9"/>
                    <a:pt x="1143" y="9"/>
                  </a:cubicBezTo>
                  <a:cubicBezTo>
                    <a:pt x="1143" y="4"/>
                    <a:pt x="1139" y="0"/>
                    <a:pt x="1134" y="0"/>
                  </a:cubicBezTo>
                  <a:cubicBezTo>
                    <a:pt x="1130" y="0"/>
                    <a:pt x="1126" y="4"/>
                    <a:pt x="1126" y="9"/>
                  </a:cubicBezTo>
                  <a:lnTo>
                    <a:pt x="1126" y="234"/>
                  </a:lnTo>
                  <a:close/>
                  <a:moveTo>
                    <a:pt x="1007" y="226"/>
                  </a:moveTo>
                  <a:cubicBezTo>
                    <a:pt x="972" y="226"/>
                    <a:pt x="943" y="196"/>
                    <a:pt x="943" y="158"/>
                  </a:cubicBezTo>
                  <a:cubicBezTo>
                    <a:pt x="943" y="120"/>
                    <a:pt x="972" y="89"/>
                    <a:pt x="1007" y="89"/>
                  </a:cubicBezTo>
                  <a:cubicBezTo>
                    <a:pt x="1042" y="89"/>
                    <a:pt x="1071" y="120"/>
                    <a:pt x="1071" y="158"/>
                  </a:cubicBezTo>
                  <a:cubicBezTo>
                    <a:pt x="1071" y="196"/>
                    <a:pt x="1042" y="226"/>
                    <a:pt x="1007" y="226"/>
                  </a:cubicBezTo>
                  <a:close/>
                  <a:moveTo>
                    <a:pt x="1079" y="73"/>
                  </a:moveTo>
                  <a:cubicBezTo>
                    <a:pt x="1075" y="73"/>
                    <a:pt x="1071" y="76"/>
                    <a:pt x="1071" y="81"/>
                  </a:cubicBezTo>
                  <a:cubicBezTo>
                    <a:pt x="1071" y="106"/>
                    <a:pt x="1071" y="106"/>
                    <a:pt x="1071" y="106"/>
                  </a:cubicBezTo>
                  <a:cubicBezTo>
                    <a:pt x="1056" y="86"/>
                    <a:pt x="1033" y="73"/>
                    <a:pt x="1007" y="73"/>
                  </a:cubicBezTo>
                  <a:cubicBezTo>
                    <a:pt x="962" y="73"/>
                    <a:pt x="927" y="111"/>
                    <a:pt x="927" y="158"/>
                  </a:cubicBezTo>
                  <a:cubicBezTo>
                    <a:pt x="927" y="204"/>
                    <a:pt x="962" y="243"/>
                    <a:pt x="1007" y="243"/>
                  </a:cubicBezTo>
                  <a:cubicBezTo>
                    <a:pt x="1033" y="243"/>
                    <a:pt x="1056" y="229"/>
                    <a:pt x="1071" y="209"/>
                  </a:cubicBezTo>
                  <a:cubicBezTo>
                    <a:pt x="1071" y="234"/>
                    <a:pt x="1071" y="234"/>
                    <a:pt x="1071" y="234"/>
                  </a:cubicBezTo>
                  <a:cubicBezTo>
                    <a:pt x="1071" y="239"/>
                    <a:pt x="1075" y="243"/>
                    <a:pt x="1079" y="243"/>
                  </a:cubicBezTo>
                  <a:cubicBezTo>
                    <a:pt x="1084" y="243"/>
                    <a:pt x="1088" y="239"/>
                    <a:pt x="1088" y="234"/>
                  </a:cubicBezTo>
                  <a:cubicBezTo>
                    <a:pt x="1088" y="81"/>
                    <a:pt x="1088" y="81"/>
                    <a:pt x="1088" y="81"/>
                  </a:cubicBezTo>
                  <a:cubicBezTo>
                    <a:pt x="1088" y="76"/>
                    <a:pt x="1084" y="73"/>
                    <a:pt x="1079" y="73"/>
                  </a:cubicBezTo>
                  <a:close/>
                  <a:moveTo>
                    <a:pt x="877" y="234"/>
                  </a:moveTo>
                  <a:cubicBezTo>
                    <a:pt x="877" y="239"/>
                    <a:pt x="881" y="243"/>
                    <a:pt x="885" y="243"/>
                  </a:cubicBezTo>
                  <a:cubicBezTo>
                    <a:pt x="890" y="243"/>
                    <a:pt x="894" y="239"/>
                    <a:pt x="894" y="234"/>
                  </a:cubicBezTo>
                  <a:cubicBezTo>
                    <a:pt x="894" y="9"/>
                    <a:pt x="894" y="9"/>
                    <a:pt x="894" y="9"/>
                  </a:cubicBezTo>
                  <a:cubicBezTo>
                    <a:pt x="894" y="4"/>
                    <a:pt x="890" y="0"/>
                    <a:pt x="885" y="0"/>
                  </a:cubicBezTo>
                  <a:cubicBezTo>
                    <a:pt x="881" y="0"/>
                    <a:pt x="877" y="4"/>
                    <a:pt x="877" y="9"/>
                  </a:cubicBezTo>
                  <a:lnTo>
                    <a:pt x="877" y="234"/>
                  </a:lnTo>
                  <a:close/>
                  <a:moveTo>
                    <a:pt x="570" y="243"/>
                  </a:moveTo>
                  <a:cubicBezTo>
                    <a:pt x="573" y="243"/>
                    <a:pt x="576" y="241"/>
                    <a:pt x="577" y="238"/>
                  </a:cubicBezTo>
                  <a:cubicBezTo>
                    <a:pt x="577" y="237"/>
                    <a:pt x="578" y="237"/>
                    <a:pt x="578" y="237"/>
                  </a:cubicBezTo>
                  <a:cubicBezTo>
                    <a:pt x="617" y="143"/>
                    <a:pt x="617" y="143"/>
                    <a:pt x="617" y="143"/>
                  </a:cubicBezTo>
                  <a:cubicBezTo>
                    <a:pt x="656" y="237"/>
                    <a:pt x="656" y="237"/>
                    <a:pt x="656" y="237"/>
                  </a:cubicBezTo>
                  <a:cubicBezTo>
                    <a:pt x="657" y="240"/>
                    <a:pt x="661" y="242"/>
                    <a:pt x="663" y="243"/>
                  </a:cubicBezTo>
                  <a:cubicBezTo>
                    <a:pt x="664" y="243"/>
                    <a:pt x="664" y="243"/>
                    <a:pt x="664" y="243"/>
                  </a:cubicBezTo>
                  <a:cubicBezTo>
                    <a:pt x="666" y="243"/>
                    <a:pt x="668" y="242"/>
                    <a:pt x="669" y="241"/>
                  </a:cubicBezTo>
                  <a:cubicBezTo>
                    <a:pt x="671" y="240"/>
                    <a:pt x="672" y="239"/>
                    <a:pt x="672" y="237"/>
                  </a:cubicBezTo>
                  <a:cubicBezTo>
                    <a:pt x="729" y="85"/>
                    <a:pt x="729" y="85"/>
                    <a:pt x="729" y="85"/>
                  </a:cubicBezTo>
                  <a:cubicBezTo>
                    <a:pt x="731" y="81"/>
                    <a:pt x="729" y="76"/>
                    <a:pt x="724" y="74"/>
                  </a:cubicBezTo>
                  <a:cubicBezTo>
                    <a:pt x="721" y="72"/>
                    <a:pt x="715" y="74"/>
                    <a:pt x="714" y="78"/>
                  </a:cubicBezTo>
                  <a:cubicBezTo>
                    <a:pt x="664" y="213"/>
                    <a:pt x="664" y="213"/>
                    <a:pt x="664" y="213"/>
                  </a:cubicBezTo>
                  <a:cubicBezTo>
                    <a:pt x="625" y="120"/>
                    <a:pt x="625" y="120"/>
                    <a:pt x="625" y="120"/>
                  </a:cubicBezTo>
                  <a:cubicBezTo>
                    <a:pt x="624" y="117"/>
                    <a:pt x="620" y="115"/>
                    <a:pt x="617" y="115"/>
                  </a:cubicBezTo>
                  <a:cubicBezTo>
                    <a:pt x="614" y="115"/>
                    <a:pt x="610" y="117"/>
                    <a:pt x="609" y="120"/>
                  </a:cubicBezTo>
                  <a:cubicBezTo>
                    <a:pt x="570" y="213"/>
                    <a:pt x="570" y="213"/>
                    <a:pt x="570" y="213"/>
                  </a:cubicBezTo>
                  <a:cubicBezTo>
                    <a:pt x="520" y="78"/>
                    <a:pt x="520" y="78"/>
                    <a:pt x="520" y="78"/>
                  </a:cubicBezTo>
                  <a:cubicBezTo>
                    <a:pt x="519" y="74"/>
                    <a:pt x="514" y="72"/>
                    <a:pt x="509" y="74"/>
                  </a:cubicBezTo>
                  <a:cubicBezTo>
                    <a:pt x="506" y="76"/>
                    <a:pt x="504" y="81"/>
                    <a:pt x="505" y="85"/>
                  </a:cubicBezTo>
                  <a:cubicBezTo>
                    <a:pt x="562" y="238"/>
                    <a:pt x="562" y="238"/>
                    <a:pt x="562" y="238"/>
                  </a:cubicBezTo>
                  <a:cubicBezTo>
                    <a:pt x="563" y="239"/>
                    <a:pt x="564" y="241"/>
                    <a:pt x="566" y="241"/>
                  </a:cubicBezTo>
                  <a:cubicBezTo>
                    <a:pt x="566" y="242"/>
                    <a:pt x="566" y="242"/>
                    <a:pt x="567" y="242"/>
                  </a:cubicBezTo>
                  <a:cubicBezTo>
                    <a:pt x="568" y="242"/>
                    <a:pt x="569" y="243"/>
                    <a:pt x="570" y="243"/>
                  </a:cubicBezTo>
                  <a:close/>
                  <a:moveTo>
                    <a:pt x="342" y="158"/>
                  </a:moveTo>
                  <a:cubicBezTo>
                    <a:pt x="342" y="120"/>
                    <a:pt x="371" y="89"/>
                    <a:pt x="406" y="89"/>
                  </a:cubicBezTo>
                  <a:cubicBezTo>
                    <a:pt x="440" y="89"/>
                    <a:pt x="469" y="120"/>
                    <a:pt x="469" y="158"/>
                  </a:cubicBezTo>
                  <a:cubicBezTo>
                    <a:pt x="469" y="196"/>
                    <a:pt x="440" y="226"/>
                    <a:pt x="406" y="226"/>
                  </a:cubicBezTo>
                  <a:cubicBezTo>
                    <a:pt x="371" y="226"/>
                    <a:pt x="342" y="196"/>
                    <a:pt x="342" y="158"/>
                  </a:cubicBezTo>
                  <a:close/>
                  <a:moveTo>
                    <a:pt x="832" y="18"/>
                  </a:moveTo>
                  <a:cubicBezTo>
                    <a:pt x="832" y="18"/>
                    <a:pt x="831" y="18"/>
                    <a:pt x="831" y="18"/>
                  </a:cubicBezTo>
                  <a:cubicBezTo>
                    <a:pt x="819" y="18"/>
                    <a:pt x="813" y="20"/>
                    <a:pt x="810" y="24"/>
                  </a:cubicBezTo>
                  <a:cubicBezTo>
                    <a:pt x="806" y="28"/>
                    <a:pt x="803" y="37"/>
                    <a:pt x="803" y="52"/>
                  </a:cubicBezTo>
                  <a:cubicBezTo>
                    <a:pt x="803" y="71"/>
                    <a:pt x="803" y="71"/>
                    <a:pt x="803" y="71"/>
                  </a:cubicBezTo>
                  <a:cubicBezTo>
                    <a:pt x="827" y="71"/>
                    <a:pt x="827" y="71"/>
                    <a:pt x="827" y="71"/>
                  </a:cubicBezTo>
                  <a:cubicBezTo>
                    <a:pt x="831" y="70"/>
                    <a:pt x="835" y="74"/>
                    <a:pt x="835" y="79"/>
                  </a:cubicBezTo>
                  <a:cubicBezTo>
                    <a:pt x="835" y="84"/>
                    <a:pt x="831" y="87"/>
                    <a:pt x="827" y="88"/>
                  </a:cubicBezTo>
                  <a:cubicBezTo>
                    <a:pt x="803" y="88"/>
                    <a:pt x="803" y="88"/>
                    <a:pt x="803" y="88"/>
                  </a:cubicBezTo>
                  <a:cubicBezTo>
                    <a:pt x="803" y="235"/>
                    <a:pt x="803" y="235"/>
                    <a:pt x="803" y="235"/>
                  </a:cubicBezTo>
                  <a:cubicBezTo>
                    <a:pt x="803" y="239"/>
                    <a:pt x="799" y="243"/>
                    <a:pt x="795" y="243"/>
                  </a:cubicBezTo>
                  <a:cubicBezTo>
                    <a:pt x="790" y="243"/>
                    <a:pt x="786" y="239"/>
                    <a:pt x="786" y="235"/>
                  </a:cubicBezTo>
                  <a:cubicBezTo>
                    <a:pt x="786" y="88"/>
                    <a:pt x="786" y="88"/>
                    <a:pt x="786" y="88"/>
                  </a:cubicBezTo>
                  <a:cubicBezTo>
                    <a:pt x="764" y="88"/>
                    <a:pt x="764" y="88"/>
                    <a:pt x="764" y="88"/>
                  </a:cubicBezTo>
                  <a:cubicBezTo>
                    <a:pt x="759" y="87"/>
                    <a:pt x="755" y="84"/>
                    <a:pt x="755" y="79"/>
                  </a:cubicBezTo>
                  <a:cubicBezTo>
                    <a:pt x="755" y="74"/>
                    <a:pt x="759" y="70"/>
                    <a:pt x="764" y="71"/>
                  </a:cubicBezTo>
                  <a:cubicBezTo>
                    <a:pt x="786" y="71"/>
                    <a:pt x="786" y="71"/>
                    <a:pt x="786" y="71"/>
                  </a:cubicBezTo>
                  <a:cubicBezTo>
                    <a:pt x="786" y="52"/>
                    <a:pt x="786" y="52"/>
                    <a:pt x="786" y="52"/>
                  </a:cubicBezTo>
                  <a:cubicBezTo>
                    <a:pt x="786" y="35"/>
                    <a:pt x="789" y="22"/>
                    <a:pt x="797" y="13"/>
                  </a:cubicBezTo>
                  <a:cubicBezTo>
                    <a:pt x="805" y="4"/>
                    <a:pt x="818" y="1"/>
                    <a:pt x="831" y="1"/>
                  </a:cubicBezTo>
                  <a:cubicBezTo>
                    <a:pt x="831" y="1"/>
                    <a:pt x="832" y="1"/>
                    <a:pt x="832" y="1"/>
                  </a:cubicBezTo>
                  <a:cubicBezTo>
                    <a:pt x="832" y="1"/>
                    <a:pt x="833" y="1"/>
                    <a:pt x="833" y="1"/>
                  </a:cubicBezTo>
                  <a:cubicBezTo>
                    <a:pt x="835" y="1"/>
                    <a:pt x="835" y="1"/>
                    <a:pt x="835" y="1"/>
                  </a:cubicBezTo>
                  <a:cubicBezTo>
                    <a:pt x="836" y="1"/>
                    <a:pt x="836" y="1"/>
                    <a:pt x="836" y="1"/>
                  </a:cubicBezTo>
                  <a:cubicBezTo>
                    <a:pt x="840" y="1"/>
                    <a:pt x="844" y="5"/>
                    <a:pt x="844" y="9"/>
                  </a:cubicBezTo>
                  <a:cubicBezTo>
                    <a:pt x="844" y="14"/>
                    <a:pt x="840" y="18"/>
                    <a:pt x="836" y="18"/>
                  </a:cubicBezTo>
                  <a:cubicBezTo>
                    <a:pt x="836" y="18"/>
                    <a:pt x="836" y="18"/>
                    <a:pt x="835" y="18"/>
                  </a:cubicBezTo>
                  <a:cubicBezTo>
                    <a:pt x="833" y="18"/>
                    <a:pt x="833" y="18"/>
                    <a:pt x="833" y="18"/>
                  </a:cubicBezTo>
                  <a:cubicBezTo>
                    <a:pt x="833" y="18"/>
                    <a:pt x="832" y="18"/>
                    <a:pt x="832" y="18"/>
                  </a:cubicBezTo>
                  <a:close/>
                  <a:moveTo>
                    <a:pt x="325" y="158"/>
                  </a:moveTo>
                  <a:cubicBezTo>
                    <a:pt x="325" y="204"/>
                    <a:pt x="361" y="243"/>
                    <a:pt x="406" y="243"/>
                  </a:cubicBezTo>
                  <a:cubicBezTo>
                    <a:pt x="450" y="243"/>
                    <a:pt x="486" y="204"/>
                    <a:pt x="486" y="158"/>
                  </a:cubicBezTo>
                  <a:cubicBezTo>
                    <a:pt x="486" y="112"/>
                    <a:pt x="450" y="73"/>
                    <a:pt x="406" y="73"/>
                  </a:cubicBezTo>
                  <a:cubicBezTo>
                    <a:pt x="361" y="73"/>
                    <a:pt x="325" y="112"/>
                    <a:pt x="325" y="158"/>
                  </a:cubicBezTo>
                  <a:close/>
                  <a:moveTo>
                    <a:pt x="278" y="234"/>
                  </a:moveTo>
                  <a:cubicBezTo>
                    <a:pt x="278" y="239"/>
                    <a:pt x="282" y="243"/>
                    <a:pt x="286" y="243"/>
                  </a:cubicBezTo>
                  <a:cubicBezTo>
                    <a:pt x="291" y="243"/>
                    <a:pt x="295" y="239"/>
                    <a:pt x="295" y="234"/>
                  </a:cubicBezTo>
                  <a:cubicBezTo>
                    <a:pt x="295" y="142"/>
                    <a:pt x="295" y="142"/>
                    <a:pt x="295" y="142"/>
                  </a:cubicBezTo>
                  <a:cubicBezTo>
                    <a:pt x="295" y="105"/>
                    <a:pt x="264" y="73"/>
                    <a:pt x="226" y="73"/>
                  </a:cubicBezTo>
                  <a:cubicBezTo>
                    <a:pt x="205" y="73"/>
                    <a:pt x="185" y="83"/>
                    <a:pt x="173" y="98"/>
                  </a:cubicBezTo>
                  <a:cubicBezTo>
                    <a:pt x="173" y="82"/>
                    <a:pt x="173" y="82"/>
                    <a:pt x="173" y="82"/>
                  </a:cubicBezTo>
                  <a:cubicBezTo>
                    <a:pt x="173" y="77"/>
                    <a:pt x="169" y="73"/>
                    <a:pt x="165" y="73"/>
                  </a:cubicBezTo>
                  <a:cubicBezTo>
                    <a:pt x="160" y="73"/>
                    <a:pt x="157" y="77"/>
                    <a:pt x="157" y="82"/>
                  </a:cubicBezTo>
                  <a:cubicBezTo>
                    <a:pt x="157" y="140"/>
                    <a:pt x="157" y="140"/>
                    <a:pt x="157" y="140"/>
                  </a:cubicBezTo>
                  <a:cubicBezTo>
                    <a:pt x="157" y="142"/>
                    <a:pt x="157" y="142"/>
                    <a:pt x="157" y="142"/>
                  </a:cubicBezTo>
                  <a:cubicBezTo>
                    <a:pt x="157" y="234"/>
                    <a:pt x="157" y="234"/>
                    <a:pt x="157" y="234"/>
                  </a:cubicBezTo>
                  <a:cubicBezTo>
                    <a:pt x="157" y="237"/>
                    <a:pt x="157" y="237"/>
                    <a:pt x="157" y="237"/>
                  </a:cubicBezTo>
                  <a:cubicBezTo>
                    <a:pt x="157" y="237"/>
                    <a:pt x="157" y="237"/>
                    <a:pt x="157" y="237"/>
                  </a:cubicBezTo>
                  <a:cubicBezTo>
                    <a:pt x="157" y="238"/>
                    <a:pt x="157" y="238"/>
                    <a:pt x="157" y="238"/>
                  </a:cubicBezTo>
                  <a:cubicBezTo>
                    <a:pt x="158" y="240"/>
                    <a:pt x="160" y="242"/>
                    <a:pt x="163" y="243"/>
                  </a:cubicBezTo>
                  <a:cubicBezTo>
                    <a:pt x="165" y="243"/>
                    <a:pt x="165" y="243"/>
                    <a:pt x="165" y="243"/>
                  </a:cubicBezTo>
                  <a:cubicBezTo>
                    <a:pt x="167" y="243"/>
                    <a:pt x="170" y="242"/>
                    <a:pt x="171" y="240"/>
                  </a:cubicBezTo>
                  <a:cubicBezTo>
                    <a:pt x="172" y="239"/>
                    <a:pt x="173" y="237"/>
                    <a:pt x="173" y="236"/>
                  </a:cubicBezTo>
                  <a:cubicBezTo>
                    <a:pt x="173" y="234"/>
                    <a:pt x="173" y="234"/>
                    <a:pt x="173" y="234"/>
                  </a:cubicBezTo>
                  <a:cubicBezTo>
                    <a:pt x="173" y="142"/>
                    <a:pt x="173" y="142"/>
                    <a:pt x="173" y="142"/>
                  </a:cubicBezTo>
                  <a:cubicBezTo>
                    <a:pt x="174" y="114"/>
                    <a:pt x="197" y="90"/>
                    <a:pt x="226" y="90"/>
                  </a:cubicBezTo>
                  <a:cubicBezTo>
                    <a:pt x="255" y="90"/>
                    <a:pt x="278" y="114"/>
                    <a:pt x="278" y="142"/>
                  </a:cubicBezTo>
                  <a:lnTo>
                    <a:pt x="278" y="234"/>
                  </a:lnTo>
                  <a:close/>
                  <a:moveTo>
                    <a:pt x="26" y="235"/>
                  </a:moveTo>
                  <a:cubicBezTo>
                    <a:pt x="37" y="240"/>
                    <a:pt x="51" y="243"/>
                    <a:pt x="62" y="243"/>
                  </a:cubicBezTo>
                  <a:cubicBezTo>
                    <a:pt x="78" y="243"/>
                    <a:pt x="92" y="239"/>
                    <a:pt x="104" y="230"/>
                  </a:cubicBezTo>
                  <a:cubicBezTo>
                    <a:pt x="115" y="222"/>
                    <a:pt x="122" y="209"/>
                    <a:pt x="122" y="195"/>
                  </a:cubicBezTo>
                  <a:cubicBezTo>
                    <a:pt x="122" y="163"/>
                    <a:pt x="94" y="156"/>
                    <a:pt x="64" y="146"/>
                  </a:cubicBezTo>
                  <a:cubicBezTo>
                    <a:pt x="44" y="139"/>
                    <a:pt x="23" y="134"/>
                    <a:pt x="23" y="118"/>
                  </a:cubicBezTo>
                  <a:cubicBezTo>
                    <a:pt x="23" y="97"/>
                    <a:pt x="48" y="88"/>
                    <a:pt x="62" y="88"/>
                  </a:cubicBezTo>
                  <a:cubicBezTo>
                    <a:pt x="95" y="88"/>
                    <a:pt x="102" y="115"/>
                    <a:pt x="112" y="107"/>
                  </a:cubicBezTo>
                  <a:cubicBezTo>
                    <a:pt x="121" y="99"/>
                    <a:pt x="88" y="73"/>
                    <a:pt x="64" y="73"/>
                  </a:cubicBezTo>
                  <a:cubicBezTo>
                    <a:pt x="47" y="73"/>
                    <a:pt x="33" y="77"/>
                    <a:pt x="23" y="84"/>
                  </a:cubicBezTo>
                  <a:cubicBezTo>
                    <a:pt x="12" y="91"/>
                    <a:pt x="5" y="100"/>
                    <a:pt x="4" y="118"/>
                  </a:cubicBezTo>
                  <a:cubicBezTo>
                    <a:pt x="3" y="152"/>
                    <a:pt x="46" y="158"/>
                    <a:pt x="64" y="164"/>
                  </a:cubicBezTo>
                  <a:cubicBezTo>
                    <a:pt x="82" y="171"/>
                    <a:pt x="104" y="178"/>
                    <a:pt x="104" y="195"/>
                  </a:cubicBezTo>
                  <a:cubicBezTo>
                    <a:pt x="104" y="219"/>
                    <a:pt x="75" y="226"/>
                    <a:pt x="62" y="226"/>
                  </a:cubicBezTo>
                  <a:cubicBezTo>
                    <a:pt x="24" y="226"/>
                    <a:pt x="14" y="205"/>
                    <a:pt x="7" y="212"/>
                  </a:cubicBezTo>
                  <a:cubicBezTo>
                    <a:pt x="0" y="218"/>
                    <a:pt x="9" y="227"/>
                    <a:pt x="26" y="235"/>
                  </a:cubicBezTo>
                  <a:close/>
                </a:path>
              </a:pathLst>
            </a:custGeom>
            <a:solidFill>
              <a:schemeClr val="accent2"/>
            </a:solidFill>
            <a:ln w="9525" cap="flat" cmpd="sng">
              <a:solidFill>
                <a:schemeClr val="accent2"/>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11567F"/>
                </a:solidFill>
                <a:latin typeface="Arial"/>
                <a:ea typeface="Arial"/>
                <a:cs typeface="Arial"/>
                <a:sym typeface="Arial"/>
              </a:endParaRPr>
            </a:p>
          </p:txBody>
        </p:sp>
        <p:sp>
          <p:nvSpPr>
            <p:cNvPr id="2753" name="Google Shape;2753;p130"/>
            <p:cNvSpPr/>
            <p:nvPr/>
          </p:nvSpPr>
          <p:spPr>
            <a:xfrm>
              <a:off x="3692" y="963"/>
              <a:ext cx="98" cy="73"/>
            </a:xfrm>
            <a:custGeom>
              <a:avLst/>
              <a:gdLst/>
              <a:ahLst/>
              <a:cxnLst/>
              <a:rect l="l" t="t" r="r" b="b"/>
              <a:pathLst>
                <a:path w="164" h="123" extrusionOk="0">
                  <a:moveTo>
                    <a:pt x="9" y="105"/>
                  </a:moveTo>
                  <a:cubicBezTo>
                    <a:pt x="8" y="103"/>
                    <a:pt x="8" y="103"/>
                    <a:pt x="8" y="103"/>
                  </a:cubicBezTo>
                  <a:cubicBezTo>
                    <a:pt x="0" y="90"/>
                    <a:pt x="5" y="72"/>
                    <a:pt x="19" y="64"/>
                  </a:cubicBezTo>
                  <a:cubicBezTo>
                    <a:pt x="117" y="8"/>
                    <a:pt x="117" y="8"/>
                    <a:pt x="117" y="8"/>
                  </a:cubicBezTo>
                  <a:cubicBezTo>
                    <a:pt x="130" y="0"/>
                    <a:pt x="148" y="4"/>
                    <a:pt x="156" y="18"/>
                  </a:cubicBezTo>
                  <a:cubicBezTo>
                    <a:pt x="157" y="19"/>
                    <a:pt x="157" y="19"/>
                    <a:pt x="157" y="19"/>
                  </a:cubicBezTo>
                  <a:cubicBezTo>
                    <a:pt x="164" y="33"/>
                    <a:pt x="160" y="50"/>
                    <a:pt x="146" y="58"/>
                  </a:cubicBezTo>
                  <a:cubicBezTo>
                    <a:pt x="48" y="115"/>
                    <a:pt x="48" y="115"/>
                    <a:pt x="48" y="115"/>
                  </a:cubicBezTo>
                  <a:cubicBezTo>
                    <a:pt x="34" y="123"/>
                    <a:pt x="17" y="118"/>
                    <a:pt x="9" y="10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4" name="Google Shape;2754;p130"/>
            <p:cNvSpPr/>
            <p:nvPr/>
          </p:nvSpPr>
          <p:spPr>
            <a:xfrm>
              <a:off x="3694" y="931"/>
              <a:ext cx="35" cy="101"/>
            </a:xfrm>
            <a:custGeom>
              <a:avLst/>
              <a:gdLst/>
              <a:ahLst/>
              <a:cxnLst/>
              <a:rect l="l" t="t" r="r" b="b"/>
              <a:pathLst>
                <a:path w="58" h="170" extrusionOk="0">
                  <a:moveTo>
                    <a:pt x="30" y="170"/>
                  </a:moveTo>
                  <a:cubicBezTo>
                    <a:pt x="28" y="170"/>
                    <a:pt x="28" y="170"/>
                    <a:pt x="28" y="170"/>
                  </a:cubicBezTo>
                  <a:cubicBezTo>
                    <a:pt x="13" y="170"/>
                    <a:pt x="0" y="157"/>
                    <a:pt x="0" y="142"/>
                  </a:cubicBezTo>
                  <a:cubicBezTo>
                    <a:pt x="0" y="28"/>
                    <a:pt x="0" y="28"/>
                    <a:pt x="0" y="28"/>
                  </a:cubicBezTo>
                  <a:cubicBezTo>
                    <a:pt x="0" y="13"/>
                    <a:pt x="13" y="0"/>
                    <a:pt x="28" y="0"/>
                  </a:cubicBezTo>
                  <a:cubicBezTo>
                    <a:pt x="30" y="0"/>
                    <a:pt x="30" y="0"/>
                    <a:pt x="30" y="0"/>
                  </a:cubicBezTo>
                  <a:cubicBezTo>
                    <a:pt x="45" y="0"/>
                    <a:pt x="58" y="13"/>
                    <a:pt x="58" y="28"/>
                  </a:cubicBezTo>
                  <a:cubicBezTo>
                    <a:pt x="58" y="142"/>
                    <a:pt x="58" y="142"/>
                    <a:pt x="58" y="142"/>
                  </a:cubicBezTo>
                  <a:cubicBezTo>
                    <a:pt x="58" y="157"/>
                    <a:pt x="45" y="170"/>
                    <a:pt x="30" y="1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5" name="Google Shape;2755;p130"/>
            <p:cNvSpPr/>
            <p:nvPr/>
          </p:nvSpPr>
          <p:spPr>
            <a:xfrm>
              <a:off x="3722" y="1050"/>
              <a:ext cx="97" cy="73"/>
            </a:xfrm>
            <a:custGeom>
              <a:avLst/>
              <a:gdLst/>
              <a:ahLst/>
              <a:cxnLst/>
              <a:rect l="l" t="t" r="r" b="b"/>
              <a:pathLst>
                <a:path w="164" h="123" extrusionOk="0">
                  <a:moveTo>
                    <a:pt x="8" y="20"/>
                  </a:moveTo>
                  <a:cubicBezTo>
                    <a:pt x="9" y="19"/>
                    <a:pt x="9" y="19"/>
                    <a:pt x="9" y="19"/>
                  </a:cubicBezTo>
                  <a:cubicBezTo>
                    <a:pt x="16" y="5"/>
                    <a:pt x="34" y="0"/>
                    <a:pt x="48" y="8"/>
                  </a:cubicBezTo>
                  <a:cubicBezTo>
                    <a:pt x="146" y="65"/>
                    <a:pt x="146" y="65"/>
                    <a:pt x="146" y="65"/>
                  </a:cubicBezTo>
                  <a:cubicBezTo>
                    <a:pt x="160" y="73"/>
                    <a:pt x="164" y="90"/>
                    <a:pt x="156" y="104"/>
                  </a:cubicBezTo>
                  <a:cubicBezTo>
                    <a:pt x="156" y="105"/>
                    <a:pt x="156" y="105"/>
                    <a:pt x="156" y="105"/>
                  </a:cubicBezTo>
                  <a:cubicBezTo>
                    <a:pt x="148" y="119"/>
                    <a:pt x="130" y="123"/>
                    <a:pt x="117" y="115"/>
                  </a:cubicBezTo>
                  <a:cubicBezTo>
                    <a:pt x="18" y="59"/>
                    <a:pt x="18" y="59"/>
                    <a:pt x="18" y="59"/>
                  </a:cubicBezTo>
                  <a:cubicBezTo>
                    <a:pt x="5" y="51"/>
                    <a:pt x="0" y="33"/>
                    <a:pt x="8" y="2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6" name="Google Shape;2756;p130"/>
            <p:cNvSpPr/>
            <p:nvPr/>
          </p:nvSpPr>
          <p:spPr>
            <a:xfrm>
              <a:off x="3722" y="1016"/>
              <a:ext cx="98" cy="73"/>
            </a:xfrm>
            <a:custGeom>
              <a:avLst/>
              <a:gdLst/>
              <a:ahLst/>
              <a:cxnLst/>
              <a:rect l="l" t="t" r="r" b="b"/>
              <a:pathLst>
                <a:path w="164" h="123" extrusionOk="0">
                  <a:moveTo>
                    <a:pt x="8" y="105"/>
                  </a:moveTo>
                  <a:cubicBezTo>
                    <a:pt x="8" y="103"/>
                    <a:pt x="8" y="103"/>
                    <a:pt x="8" y="103"/>
                  </a:cubicBezTo>
                  <a:cubicBezTo>
                    <a:pt x="0" y="90"/>
                    <a:pt x="4" y="72"/>
                    <a:pt x="18" y="64"/>
                  </a:cubicBezTo>
                  <a:cubicBezTo>
                    <a:pt x="116" y="8"/>
                    <a:pt x="116" y="8"/>
                    <a:pt x="116" y="8"/>
                  </a:cubicBezTo>
                  <a:cubicBezTo>
                    <a:pt x="130" y="0"/>
                    <a:pt x="148" y="4"/>
                    <a:pt x="155" y="18"/>
                  </a:cubicBezTo>
                  <a:cubicBezTo>
                    <a:pt x="156" y="19"/>
                    <a:pt x="156" y="19"/>
                    <a:pt x="156" y="19"/>
                  </a:cubicBezTo>
                  <a:cubicBezTo>
                    <a:pt x="164" y="33"/>
                    <a:pt x="159" y="51"/>
                    <a:pt x="146" y="58"/>
                  </a:cubicBezTo>
                  <a:cubicBezTo>
                    <a:pt x="47" y="115"/>
                    <a:pt x="47" y="115"/>
                    <a:pt x="47" y="115"/>
                  </a:cubicBezTo>
                  <a:cubicBezTo>
                    <a:pt x="34" y="123"/>
                    <a:pt x="16" y="118"/>
                    <a:pt x="8" y="10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7" name="Google Shape;2757;p130"/>
            <p:cNvSpPr/>
            <p:nvPr/>
          </p:nvSpPr>
          <p:spPr>
            <a:xfrm>
              <a:off x="3694" y="1106"/>
              <a:ext cx="35" cy="101"/>
            </a:xfrm>
            <a:custGeom>
              <a:avLst/>
              <a:gdLst/>
              <a:ahLst/>
              <a:cxnLst/>
              <a:rect l="l" t="t" r="r" b="b"/>
              <a:pathLst>
                <a:path w="59" h="170" extrusionOk="0">
                  <a:moveTo>
                    <a:pt x="29" y="0"/>
                  </a:moveTo>
                  <a:cubicBezTo>
                    <a:pt x="30" y="0"/>
                    <a:pt x="30" y="0"/>
                    <a:pt x="30" y="0"/>
                  </a:cubicBezTo>
                  <a:cubicBezTo>
                    <a:pt x="46" y="0"/>
                    <a:pt x="59" y="13"/>
                    <a:pt x="59" y="28"/>
                  </a:cubicBezTo>
                  <a:cubicBezTo>
                    <a:pt x="59" y="142"/>
                    <a:pt x="59" y="142"/>
                    <a:pt x="59" y="142"/>
                  </a:cubicBezTo>
                  <a:cubicBezTo>
                    <a:pt x="59" y="158"/>
                    <a:pt x="46" y="170"/>
                    <a:pt x="30" y="170"/>
                  </a:cubicBezTo>
                  <a:cubicBezTo>
                    <a:pt x="29" y="170"/>
                    <a:pt x="29" y="170"/>
                    <a:pt x="29" y="170"/>
                  </a:cubicBezTo>
                  <a:cubicBezTo>
                    <a:pt x="13" y="170"/>
                    <a:pt x="0" y="158"/>
                    <a:pt x="0" y="142"/>
                  </a:cubicBezTo>
                  <a:cubicBezTo>
                    <a:pt x="0" y="28"/>
                    <a:pt x="0" y="28"/>
                    <a:pt x="0" y="28"/>
                  </a:cubicBezTo>
                  <a:cubicBezTo>
                    <a:pt x="0" y="13"/>
                    <a:pt x="13" y="0"/>
                    <a:pt x="29"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8" name="Google Shape;2758;p130"/>
            <p:cNvSpPr/>
            <p:nvPr/>
          </p:nvSpPr>
          <p:spPr>
            <a:xfrm>
              <a:off x="3693" y="1103"/>
              <a:ext cx="97" cy="74"/>
            </a:xfrm>
            <a:custGeom>
              <a:avLst/>
              <a:gdLst/>
              <a:ahLst/>
              <a:cxnLst/>
              <a:rect l="l" t="t" r="r" b="b"/>
              <a:pathLst>
                <a:path w="164" h="124" extrusionOk="0">
                  <a:moveTo>
                    <a:pt x="8" y="20"/>
                  </a:moveTo>
                  <a:cubicBezTo>
                    <a:pt x="8" y="19"/>
                    <a:pt x="8" y="19"/>
                    <a:pt x="8" y="19"/>
                  </a:cubicBezTo>
                  <a:cubicBezTo>
                    <a:pt x="16" y="5"/>
                    <a:pt x="34" y="0"/>
                    <a:pt x="47" y="8"/>
                  </a:cubicBezTo>
                  <a:cubicBezTo>
                    <a:pt x="146" y="65"/>
                    <a:pt x="146" y="65"/>
                    <a:pt x="146" y="65"/>
                  </a:cubicBezTo>
                  <a:cubicBezTo>
                    <a:pt x="159" y="73"/>
                    <a:pt x="164" y="90"/>
                    <a:pt x="156" y="104"/>
                  </a:cubicBezTo>
                  <a:cubicBezTo>
                    <a:pt x="155" y="105"/>
                    <a:pt x="155" y="105"/>
                    <a:pt x="155" y="105"/>
                  </a:cubicBezTo>
                  <a:cubicBezTo>
                    <a:pt x="148" y="119"/>
                    <a:pt x="130" y="124"/>
                    <a:pt x="116" y="116"/>
                  </a:cubicBezTo>
                  <a:cubicBezTo>
                    <a:pt x="18" y="59"/>
                    <a:pt x="18" y="59"/>
                    <a:pt x="18" y="59"/>
                  </a:cubicBezTo>
                  <a:cubicBezTo>
                    <a:pt x="4" y="51"/>
                    <a:pt x="0" y="34"/>
                    <a:pt x="8" y="2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9" name="Google Shape;2759;p130"/>
            <p:cNvSpPr/>
            <p:nvPr/>
          </p:nvSpPr>
          <p:spPr>
            <a:xfrm>
              <a:off x="3569" y="1102"/>
              <a:ext cx="98" cy="73"/>
            </a:xfrm>
            <a:custGeom>
              <a:avLst/>
              <a:gdLst/>
              <a:ahLst/>
              <a:cxnLst/>
              <a:rect l="l" t="t" r="r" b="b"/>
              <a:pathLst>
                <a:path w="164" h="123" extrusionOk="0">
                  <a:moveTo>
                    <a:pt x="155" y="18"/>
                  </a:moveTo>
                  <a:cubicBezTo>
                    <a:pt x="156" y="20"/>
                    <a:pt x="156" y="20"/>
                    <a:pt x="156" y="20"/>
                  </a:cubicBezTo>
                  <a:cubicBezTo>
                    <a:pt x="164" y="33"/>
                    <a:pt x="159" y="51"/>
                    <a:pt x="145" y="59"/>
                  </a:cubicBezTo>
                  <a:cubicBezTo>
                    <a:pt x="47" y="116"/>
                    <a:pt x="47" y="116"/>
                    <a:pt x="47" y="116"/>
                  </a:cubicBezTo>
                  <a:cubicBezTo>
                    <a:pt x="34" y="123"/>
                    <a:pt x="16" y="119"/>
                    <a:pt x="8" y="105"/>
                  </a:cubicBezTo>
                  <a:cubicBezTo>
                    <a:pt x="7" y="104"/>
                    <a:pt x="7" y="104"/>
                    <a:pt x="7" y="104"/>
                  </a:cubicBezTo>
                  <a:cubicBezTo>
                    <a:pt x="0" y="90"/>
                    <a:pt x="4" y="73"/>
                    <a:pt x="18" y="65"/>
                  </a:cubicBezTo>
                  <a:cubicBezTo>
                    <a:pt x="116" y="8"/>
                    <a:pt x="116" y="8"/>
                    <a:pt x="116" y="8"/>
                  </a:cubicBezTo>
                  <a:cubicBezTo>
                    <a:pt x="130" y="0"/>
                    <a:pt x="147" y="5"/>
                    <a:pt x="155" y="1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0" name="Google Shape;2760;p130"/>
            <p:cNvSpPr/>
            <p:nvPr/>
          </p:nvSpPr>
          <p:spPr>
            <a:xfrm>
              <a:off x="3630" y="1106"/>
              <a:ext cx="34" cy="101"/>
            </a:xfrm>
            <a:custGeom>
              <a:avLst/>
              <a:gdLst/>
              <a:ahLst/>
              <a:cxnLst/>
              <a:rect l="l" t="t" r="r" b="b"/>
              <a:pathLst>
                <a:path w="58" h="170" extrusionOk="0">
                  <a:moveTo>
                    <a:pt x="28" y="0"/>
                  </a:moveTo>
                  <a:cubicBezTo>
                    <a:pt x="30" y="0"/>
                    <a:pt x="30" y="0"/>
                    <a:pt x="30" y="0"/>
                  </a:cubicBezTo>
                  <a:cubicBezTo>
                    <a:pt x="45" y="0"/>
                    <a:pt x="58" y="13"/>
                    <a:pt x="58" y="28"/>
                  </a:cubicBezTo>
                  <a:cubicBezTo>
                    <a:pt x="58" y="142"/>
                    <a:pt x="58" y="142"/>
                    <a:pt x="58" y="142"/>
                  </a:cubicBezTo>
                  <a:cubicBezTo>
                    <a:pt x="58" y="158"/>
                    <a:pt x="45" y="170"/>
                    <a:pt x="30" y="170"/>
                  </a:cubicBezTo>
                  <a:cubicBezTo>
                    <a:pt x="28" y="170"/>
                    <a:pt x="28" y="170"/>
                    <a:pt x="28" y="170"/>
                  </a:cubicBezTo>
                  <a:cubicBezTo>
                    <a:pt x="13" y="170"/>
                    <a:pt x="0" y="158"/>
                    <a:pt x="0" y="142"/>
                  </a:cubicBezTo>
                  <a:cubicBezTo>
                    <a:pt x="0" y="28"/>
                    <a:pt x="0" y="28"/>
                    <a:pt x="0" y="28"/>
                  </a:cubicBezTo>
                  <a:cubicBezTo>
                    <a:pt x="0" y="13"/>
                    <a:pt x="13" y="0"/>
                    <a:pt x="28"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1" name="Google Shape;2761;p130"/>
            <p:cNvSpPr/>
            <p:nvPr/>
          </p:nvSpPr>
          <p:spPr>
            <a:xfrm>
              <a:off x="3539" y="1015"/>
              <a:ext cx="98" cy="73"/>
            </a:xfrm>
            <a:custGeom>
              <a:avLst/>
              <a:gdLst/>
              <a:ahLst/>
              <a:cxnLst/>
              <a:rect l="l" t="t" r="r" b="b"/>
              <a:pathLst>
                <a:path w="164" h="123" extrusionOk="0">
                  <a:moveTo>
                    <a:pt x="156" y="103"/>
                  </a:moveTo>
                  <a:cubicBezTo>
                    <a:pt x="155" y="105"/>
                    <a:pt x="155" y="105"/>
                    <a:pt x="155" y="105"/>
                  </a:cubicBezTo>
                  <a:cubicBezTo>
                    <a:pt x="148" y="118"/>
                    <a:pt x="130" y="123"/>
                    <a:pt x="116" y="115"/>
                  </a:cubicBezTo>
                  <a:cubicBezTo>
                    <a:pt x="18" y="58"/>
                    <a:pt x="18" y="58"/>
                    <a:pt x="18" y="58"/>
                  </a:cubicBezTo>
                  <a:cubicBezTo>
                    <a:pt x="4" y="51"/>
                    <a:pt x="0" y="33"/>
                    <a:pt x="8" y="19"/>
                  </a:cubicBezTo>
                  <a:cubicBezTo>
                    <a:pt x="8" y="18"/>
                    <a:pt x="8" y="18"/>
                    <a:pt x="8" y="18"/>
                  </a:cubicBezTo>
                  <a:cubicBezTo>
                    <a:pt x="16" y="4"/>
                    <a:pt x="34" y="0"/>
                    <a:pt x="47" y="8"/>
                  </a:cubicBezTo>
                  <a:cubicBezTo>
                    <a:pt x="146" y="64"/>
                    <a:pt x="146" y="64"/>
                    <a:pt x="146" y="64"/>
                  </a:cubicBezTo>
                  <a:cubicBezTo>
                    <a:pt x="159" y="72"/>
                    <a:pt x="164" y="90"/>
                    <a:pt x="156" y="10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2" name="Google Shape;2762;p130"/>
            <p:cNvSpPr/>
            <p:nvPr/>
          </p:nvSpPr>
          <p:spPr>
            <a:xfrm>
              <a:off x="3539" y="1049"/>
              <a:ext cx="97" cy="73"/>
            </a:xfrm>
            <a:custGeom>
              <a:avLst/>
              <a:gdLst/>
              <a:ahLst/>
              <a:cxnLst/>
              <a:rect l="l" t="t" r="r" b="b"/>
              <a:pathLst>
                <a:path w="164" h="123" extrusionOk="0">
                  <a:moveTo>
                    <a:pt x="156" y="18"/>
                  </a:moveTo>
                  <a:cubicBezTo>
                    <a:pt x="156" y="20"/>
                    <a:pt x="156" y="20"/>
                    <a:pt x="156" y="20"/>
                  </a:cubicBezTo>
                  <a:cubicBezTo>
                    <a:pt x="164" y="33"/>
                    <a:pt x="160" y="51"/>
                    <a:pt x="146" y="59"/>
                  </a:cubicBezTo>
                  <a:cubicBezTo>
                    <a:pt x="48" y="115"/>
                    <a:pt x="48" y="115"/>
                    <a:pt x="48" y="115"/>
                  </a:cubicBezTo>
                  <a:cubicBezTo>
                    <a:pt x="34" y="123"/>
                    <a:pt x="16" y="119"/>
                    <a:pt x="9" y="105"/>
                  </a:cubicBezTo>
                  <a:cubicBezTo>
                    <a:pt x="8" y="104"/>
                    <a:pt x="8" y="104"/>
                    <a:pt x="8" y="104"/>
                  </a:cubicBezTo>
                  <a:cubicBezTo>
                    <a:pt x="0" y="90"/>
                    <a:pt x="5" y="73"/>
                    <a:pt x="18" y="65"/>
                  </a:cubicBezTo>
                  <a:cubicBezTo>
                    <a:pt x="117" y="8"/>
                    <a:pt x="117" y="8"/>
                    <a:pt x="117" y="8"/>
                  </a:cubicBezTo>
                  <a:cubicBezTo>
                    <a:pt x="130" y="0"/>
                    <a:pt x="148" y="5"/>
                    <a:pt x="156" y="1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3" name="Google Shape;2763;p130"/>
            <p:cNvSpPr/>
            <p:nvPr/>
          </p:nvSpPr>
          <p:spPr>
            <a:xfrm>
              <a:off x="3630" y="931"/>
              <a:ext cx="35" cy="101"/>
            </a:xfrm>
            <a:custGeom>
              <a:avLst/>
              <a:gdLst/>
              <a:ahLst/>
              <a:cxnLst/>
              <a:rect l="l" t="t" r="r" b="b"/>
              <a:pathLst>
                <a:path w="59" h="170" extrusionOk="0">
                  <a:moveTo>
                    <a:pt x="30" y="170"/>
                  </a:moveTo>
                  <a:cubicBezTo>
                    <a:pt x="29" y="170"/>
                    <a:pt x="29" y="170"/>
                    <a:pt x="29" y="170"/>
                  </a:cubicBezTo>
                  <a:cubicBezTo>
                    <a:pt x="13" y="170"/>
                    <a:pt x="0" y="157"/>
                    <a:pt x="0" y="142"/>
                  </a:cubicBezTo>
                  <a:cubicBezTo>
                    <a:pt x="0" y="28"/>
                    <a:pt x="0" y="28"/>
                    <a:pt x="0" y="28"/>
                  </a:cubicBezTo>
                  <a:cubicBezTo>
                    <a:pt x="0" y="13"/>
                    <a:pt x="13" y="0"/>
                    <a:pt x="29" y="0"/>
                  </a:cubicBezTo>
                  <a:cubicBezTo>
                    <a:pt x="30" y="0"/>
                    <a:pt x="30" y="0"/>
                    <a:pt x="30" y="0"/>
                  </a:cubicBezTo>
                  <a:cubicBezTo>
                    <a:pt x="46" y="0"/>
                    <a:pt x="59" y="13"/>
                    <a:pt x="59" y="28"/>
                  </a:cubicBezTo>
                  <a:cubicBezTo>
                    <a:pt x="59" y="142"/>
                    <a:pt x="59" y="142"/>
                    <a:pt x="59" y="142"/>
                  </a:cubicBezTo>
                  <a:cubicBezTo>
                    <a:pt x="59" y="157"/>
                    <a:pt x="46" y="170"/>
                    <a:pt x="30" y="17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4" name="Google Shape;2764;p130"/>
            <p:cNvSpPr/>
            <p:nvPr/>
          </p:nvSpPr>
          <p:spPr>
            <a:xfrm>
              <a:off x="3568" y="961"/>
              <a:ext cx="98" cy="74"/>
            </a:xfrm>
            <a:custGeom>
              <a:avLst/>
              <a:gdLst/>
              <a:ahLst/>
              <a:cxnLst/>
              <a:rect l="l" t="t" r="r" b="b"/>
              <a:pathLst>
                <a:path w="164" h="124" extrusionOk="0">
                  <a:moveTo>
                    <a:pt x="156" y="104"/>
                  </a:moveTo>
                  <a:cubicBezTo>
                    <a:pt x="156" y="105"/>
                    <a:pt x="156" y="105"/>
                    <a:pt x="156" y="105"/>
                  </a:cubicBezTo>
                  <a:cubicBezTo>
                    <a:pt x="148" y="119"/>
                    <a:pt x="130" y="124"/>
                    <a:pt x="117" y="116"/>
                  </a:cubicBezTo>
                  <a:cubicBezTo>
                    <a:pt x="18" y="59"/>
                    <a:pt x="18" y="59"/>
                    <a:pt x="18" y="59"/>
                  </a:cubicBezTo>
                  <a:cubicBezTo>
                    <a:pt x="5" y="51"/>
                    <a:pt x="0" y="34"/>
                    <a:pt x="8" y="20"/>
                  </a:cubicBezTo>
                  <a:cubicBezTo>
                    <a:pt x="9" y="19"/>
                    <a:pt x="9" y="19"/>
                    <a:pt x="9" y="19"/>
                  </a:cubicBezTo>
                  <a:cubicBezTo>
                    <a:pt x="16" y="5"/>
                    <a:pt x="34" y="0"/>
                    <a:pt x="48" y="8"/>
                  </a:cubicBezTo>
                  <a:cubicBezTo>
                    <a:pt x="146" y="65"/>
                    <a:pt x="146" y="65"/>
                    <a:pt x="146" y="65"/>
                  </a:cubicBezTo>
                  <a:cubicBezTo>
                    <a:pt x="160" y="73"/>
                    <a:pt x="164" y="90"/>
                    <a:pt x="156" y="10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5" name="Google Shape;2765;p130"/>
            <p:cNvSpPr/>
            <p:nvPr/>
          </p:nvSpPr>
          <p:spPr>
            <a:xfrm>
              <a:off x="3647" y="1037"/>
              <a:ext cx="65" cy="65"/>
            </a:xfrm>
            <a:custGeom>
              <a:avLst/>
              <a:gdLst/>
              <a:ahLst/>
              <a:cxnLst/>
              <a:rect l="l" t="t" r="r" b="b"/>
              <a:pathLst>
                <a:path w="109" h="110" extrusionOk="0">
                  <a:moveTo>
                    <a:pt x="101" y="41"/>
                  </a:moveTo>
                  <a:cubicBezTo>
                    <a:pt x="69" y="8"/>
                    <a:pt x="69" y="8"/>
                    <a:pt x="69" y="8"/>
                  </a:cubicBezTo>
                  <a:cubicBezTo>
                    <a:pt x="61" y="0"/>
                    <a:pt x="48" y="0"/>
                    <a:pt x="40" y="8"/>
                  </a:cubicBezTo>
                  <a:cubicBezTo>
                    <a:pt x="8" y="41"/>
                    <a:pt x="8" y="41"/>
                    <a:pt x="8" y="41"/>
                  </a:cubicBezTo>
                  <a:cubicBezTo>
                    <a:pt x="0" y="49"/>
                    <a:pt x="0" y="61"/>
                    <a:pt x="8" y="69"/>
                  </a:cubicBezTo>
                  <a:cubicBezTo>
                    <a:pt x="40" y="102"/>
                    <a:pt x="40" y="102"/>
                    <a:pt x="40" y="102"/>
                  </a:cubicBezTo>
                  <a:cubicBezTo>
                    <a:pt x="48" y="110"/>
                    <a:pt x="61" y="110"/>
                    <a:pt x="69" y="102"/>
                  </a:cubicBezTo>
                  <a:cubicBezTo>
                    <a:pt x="101" y="69"/>
                    <a:pt x="101" y="69"/>
                    <a:pt x="101" y="69"/>
                  </a:cubicBezTo>
                  <a:cubicBezTo>
                    <a:pt x="109" y="61"/>
                    <a:pt x="109" y="49"/>
                    <a:pt x="101" y="41"/>
                  </a:cubicBezTo>
                  <a:close/>
                  <a:moveTo>
                    <a:pt x="72" y="58"/>
                  </a:moveTo>
                  <a:cubicBezTo>
                    <a:pt x="58" y="72"/>
                    <a:pt x="58" y="72"/>
                    <a:pt x="58" y="72"/>
                  </a:cubicBezTo>
                  <a:cubicBezTo>
                    <a:pt x="56" y="74"/>
                    <a:pt x="53" y="74"/>
                    <a:pt x="51" y="72"/>
                  </a:cubicBezTo>
                  <a:cubicBezTo>
                    <a:pt x="37" y="58"/>
                    <a:pt x="37" y="58"/>
                    <a:pt x="37" y="58"/>
                  </a:cubicBezTo>
                  <a:cubicBezTo>
                    <a:pt x="35" y="57"/>
                    <a:pt x="35" y="53"/>
                    <a:pt x="37" y="52"/>
                  </a:cubicBezTo>
                  <a:cubicBezTo>
                    <a:pt x="51" y="38"/>
                    <a:pt x="51" y="38"/>
                    <a:pt x="51" y="38"/>
                  </a:cubicBezTo>
                  <a:cubicBezTo>
                    <a:pt x="53" y="36"/>
                    <a:pt x="56" y="36"/>
                    <a:pt x="58" y="38"/>
                  </a:cubicBezTo>
                  <a:cubicBezTo>
                    <a:pt x="72" y="52"/>
                    <a:pt x="72" y="52"/>
                    <a:pt x="72" y="52"/>
                  </a:cubicBezTo>
                  <a:cubicBezTo>
                    <a:pt x="74" y="53"/>
                    <a:pt x="74" y="57"/>
                    <a:pt x="72" y="5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66" name="Google Shape;2766;p130"/>
          <p:cNvGrpSpPr/>
          <p:nvPr/>
        </p:nvGrpSpPr>
        <p:grpSpPr>
          <a:xfrm>
            <a:off x="5286476" y="3555212"/>
            <a:ext cx="227931" cy="232397"/>
            <a:chOff x="-988037" y="2215805"/>
            <a:chExt cx="682429" cy="695801"/>
          </a:xfrm>
        </p:grpSpPr>
        <p:sp>
          <p:nvSpPr>
            <p:cNvPr id="2767" name="Google Shape;2767;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68" name="Google Shape;2768;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69" name="Google Shape;2769;p130"/>
          <p:cNvGrpSpPr/>
          <p:nvPr/>
        </p:nvGrpSpPr>
        <p:grpSpPr>
          <a:xfrm>
            <a:off x="5751408" y="3462075"/>
            <a:ext cx="314259" cy="320416"/>
            <a:chOff x="-988037" y="2215805"/>
            <a:chExt cx="682429" cy="695801"/>
          </a:xfrm>
        </p:grpSpPr>
        <p:sp>
          <p:nvSpPr>
            <p:cNvPr id="2770" name="Google Shape;2770;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1" name="Google Shape;2771;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72" name="Google Shape;2772;p130"/>
          <p:cNvGrpSpPr/>
          <p:nvPr/>
        </p:nvGrpSpPr>
        <p:grpSpPr>
          <a:xfrm>
            <a:off x="5700864" y="2667061"/>
            <a:ext cx="403589" cy="411497"/>
            <a:chOff x="-988037" y="2215805"/>
            <a:chExt cx="682429" cy="695801"/>
          </a:xfrm>
        </p:grpSpPr>
        <p:sp>
          <p:nvSpPr>
            <p:cNvPr id="2773" name="Google Shape;2773;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4" name="Google Shape;2774;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75" name="Google Shape;2775;p130"/>
          <p:cNvGrpSpPr/>
          <p:nvPr/>
        </p:nvGrpSpPr>
        <p:grpSpPr>
          <a:xfrm>
            <a:off x="5678454" y="1611540"/>
            <a:ext cx="448424" cy="457211"/>
            <a:chOff x="-988037" y="2215805"/>
            <a:chExt cx="682429" cy="695801"/>
          </a:xfrm>
        </p:grpSpPr>
        <p:sp>
          <p:nvSpPr>
            <p:cNvPr id="2776" name="Google Shape;2776;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77" name="Google Shape;2777;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78" name="Google Shape;2778;p130"/>
          <p:cNvGrpSpPr/>
          <p:nvPr/>
        </p:nvGrpSpPr>
        <p:grpSpPr>
          <a:xfrm>
            <a:off x="3171479" y="2261706"/>
            <a:ext cx="582931" cy="594353"/>
            <a:chOff x="-988037" y="2215805"/>
            <a:chExt cx="682429" cy="695801"/>
          </a:xfrm>
        </p:grpSpPr>
        <p:sp>
          <p:nvSpPr>
            <p:cNvPr id="2779" name="Google Shape;2779;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349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0" name="Google Shape;2780;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349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81" name="Google Shape;2781;p130"/>
          <p:cNvGrpSpPr/>
          <p:nvPr/>
        </p:nvGrpSpPr>
        <p:grpSpPr>
          <a:xfrm>
            <a:off x="5286476" y="3555212"/>
            <a:ext cx="227931" cy="232397"/>
            <a:chOff x="-988037" y="2215805"/>
            <a:chExt cx="682429" cy="695801"/>
          </a:xfrm>
        </p:grpSpPr>
        <p:sp>
          <p:nvSpPr>
            <p:cNvPr id="2782" name="Google Shape;2782;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5400" cap="flat" cmpd="sng">
              <a:solidFill>
                <a:srgbClr val="FF9F3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3" name="Google Shape;2783;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5400" cap="flat" cmpd="sng">
              <a:solidFill>
                <a:srgbClr val="FF9F3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84" name="Google Shape;2784;p130"/>
          <p:cNvGrpSpPr/>
          <p:nvPr/>
        </p:nvGrpSpPr>
        <p:grpSpPr>
          <a:xfrm>
            <a:off x="5091877" y="3436825"/>
            <a:ext cx="475784" cy="363000"/>
            <a:chOff x="5091877" y="3436825"/>
            <a:chExt cx="475784" cy="363000"/>
          </a:xfrm>
        </p:grpSpPr>
        <p:grpSp>
          <p:nvGrpSpPr>
            <p:cNvPr id="2785" name="Google Shape;2785;p130"/>
            <p:cNvGrpSpPr/>
            <p:nvPr/>
          </p:nvGrpSpPr>
          <p:grpSpPr>
            <a:xfrm>
              <a:off x="5253402" y="3462075"/>
              <a:ext cx="314259" cy="320416"/>
              <a:chOff x="-988037" y="2215805"/>
              <a:chExt cx="682429" cy="695801"/>
            </a:xfrm>
          </p:grpSpPr>
          <p:sp>
            <p:nvSpPr>
              <p:cNvPr id="2786" name="Google Shape;2786;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7" name="Google Shape;2787;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788" name="Google Shape;2788;p130"/>
            <p:cNvSpPr/>
            <p:nvPr/>
          </p:nvSpPr>
          <p:spPr>
            <a:xfrm rot="5400000">
              <a:off x="4982677" y="3546025"/>
              <a:ext cx="363000" cy="144600"/>
            </a:xfrm>
            <a:prstGeom prst="leftRight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789" name="Google Shape;2789;p130"/>
          <p:cNvGrpSpPr/>
          <p:nvPr/>
        </p:nvGrpSpPr>
        <p:grpSpPr>
          <a:xfrm>
            <a:off x="5253402" y="3463362"/>
            <a:ext cx="314259" cy="320416"/>
            <a:chOff x="-988037" y="2215805"/>
            <a:chExt cx="682429" cy="695801"/>
          </a:xfrm>
        </p:grpSpPr>
        <p:sp>
          <p:nvSpPr>
            <p:cNvPr id="2790" name="Google Shape;2790;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1" name="Google Shape;2791;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92" name="Google Shape;2792;p130"/>
          <p:cNvGrpSpPr/>
          <p:nvPr/>
        </p:nvGrpSpPr>
        <p:grpSpPr>
          <a:xfrm>
            <a:off x="3171479" y="2261706"/>
            <a:ext cx="582931" cy="594353"/>
            <a:chOff x="-988037" y="2215805"/>
            <a:chExt cx="682429" cy="695801"/>
          </a:xfrm>
        </p:grpSpPr>
        <p:sp>
          <p:nvSpPr>
            <p:cNvPr id="2793" name="Google Shape;2793;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349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4" name="Google Shape;2794;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349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95" name="Google Shape;2795;p130"/>
          <p:cNvGrpSpPr/>
          <p:nvPr/>
        </p:nvGrpSpPr>
        <p:grpSpPr>
          <a:xfrm>
            <a:off x="3171479" y="2261706"/>
            <a:ext cx="582931" cy="594353"/>
            <a:chOff x="-988037" y="2215805"/>
            <a:chExt cx="682429" cy="695801"/>
          </a:xfrm>
        </p:grpSpPr>
        <p:sp>
          <p:nvSpPr>
            <p:cNvPr id="2796" name="Google Shape;2796;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349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7" name="Google Shape;2797;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349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98" name="Google Shape;2798;p130"/>
          <p:cNvGrpSpPr/>
          <p:nvPr/>
        </p:nvGrpSpPr>
        <p:grpSpPr>
          <a:xfrm>
            <a:off x="5678454" y="1611540"/>
            <a:ext cx="448424" cy="457211"/>
            <a:chOff x="-988037" y="2215805"/>
            <a:chExt cx="682429" cy="695801"/>
          </a:xfrm>
        </p:grpSpPr>
        <p:sp>
          <p:nvSpPr>
            <p:cNvPr id="2799" name="Google Shape;2799;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0" name="Google Shape;2800;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801" name="Google Shape;2801;p130"/>
          <p:cNvGrpSpPr/>
          <p:nvPr/>
        </p:nvGrpSpPr>
        <p:grpSpPr>
          <a:xfrm>
            <a:off x="5148033" y="1611540"/>
            <a:ext cx="978914" cy="692447"/>
            <a:chOff x="5148033" y="1611540"/>
            <a:chExt cx="978914" cy="692447"/>
          </a:xfrm>
        </p:grpSpPr>
        <p:sp>
          <p:nvSpPr>
            <p:cNvPr id="2802" name="Google Shape;2802;p130"/>
            <p:cNvSpPr/>
            <p:nvPr/>
          </p:nvSpPr>
          <p:spPr>
            <a:xfrm flipH="1">
              <a:off x="5816951" y="1752183"/>
              <a:ext cx="171451" cy="171448"/>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803" name="Google Shape;2803;p130"/>
            <p:cNvGrpSpPr/>
            <p:nvPr/>
          </p:nvGrpSpPr>
          <p:grpSpPr>
            <a:xfrm>
              <a:off x="5148033" y="1611540"/>
              <a:ext cx="448424" cy="457211"/>
              <a:chOff x="-988037" y="2215805"/>
              <a:chExt cx="682429" cy="695801"/>
            </a:xfrm>
          </p:grpSpPr>
          <p:sp>
            <p:nvSpPr>
              <p:cNvPr id="2804" name="Google Shape;2804;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5" name="Google Shape;2805;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806" name="Google Shape;2806;p130"/>
            <p:cNvSpPr/>
            <p:nvPr/>
          </p:nvSpPr>
          <p:spPr>
            <a:xfrm>
              <a:off x="5148047" y="2123987"/>
              <a:ext cx="978900" cy="180000"/>
            </a:xfrm>
            <a:prstGeom prst="leftRight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807" name="Google Shape;2807;p130"/>
          <p:cNvGrpSpPr/>
          <p:nvPr/>
        </p:nvGrpSpPr>
        <p:grpSpPr>
          <a:xfrm>
            <a:off x="5148032" y="1611540"/>
            <a:ext cx="978845" cy="457211"/>
            <a:chOff x="5300433" y="1763940"/>
            <a:chExt cx="978845" cy="457211"/>
          </a:xfrm>
        </p:grpSpPr>
        <p:grpSp>
          <p:nvGrpSpPr>
            <p:cNvPr id="2808" name="Google Shape;2808;p130"/>
            <p:cNvGrpSpPr/>
            <p:nvPr/>
          </p:nvGrpSpPr>
          <p:grpSpPr>
            <a:xfrm>
              <a:off x="5830854" y="1763940"/>
              <a:ext cx="448424" cy="457211"/>
              <a:chOff x="-988037" y="2215805"/>
              <a:chExt cx="682429" cy="695801"/>
            </a:xfrm>
          </p:grpSpPr>
          <p:sp>
            <p:nvSpPr>
              <p:cNvPr id="2809" name="Google Shape;2809;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0" name="Google Shape;2810;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811" name="Google Shape;2811;p130"/>
            <p:cNvGrpSpPr/>
            <p:nvPr/>
          </p:nvGrpSpPr>
          <p:grpSpPr>
            <a:xfrm>
              <a:off x="5300433" y="1763940"/>
              <a:ext cx="448424" cy="457211"/>
              <a:chOff x="-988037" y="2215805"/>
              <a:chExt cx="682429" cy="695801"/>
            </a:xfrm>
          </p:grpSpPr>
          <p:sp>
            <p:nvSpPr>
              <p:cNvPr id="2812" name="Google Shape;2812;p130"/>
              <p:cNvSpPr/>
              <p:nvPr/>
            </p:nvSpPr>
            <p:spPr>
              <a:xfrm flipH="1">
                <a:off x="-988037" y="2215805"/>
                <a:ext cx="682429" cy="695801"/>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3" name="Google Shape;2813;p130"/>
              <p:cNvSpPr/>
              <p:nvPr/>
            </p:nvSpPr>
            <p:spPr>
              <a:xfrm flipH="1">
                <a:off x="-777285" y="2429899"/>
                <a:ext cx="260926" cy="260922"/>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2857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766"/>
                                        </p:tgtEl>
                                      </p:cBhvr>
                                    </p:animEffect>
                                    <p:set>
                                      <p:cBhvr>
                                        <p:cTn id="7" dur="1" fill="hold">
                                          <p:stCondLst>
                                            <p:cond delay="500"/>
                                          </p:stCondLst>
                                        </p:cTn>
                                        <p:tgtEl>
                                          <p:spTgt spid="276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781"/>
                                        </p:tgtEl>
                                        <p:attrNameLst>
                                          <p:attrName>style.visibility</p:attrName>
                                        </p:attrNameLst>
                                      </p:cBhvr>
                                      <p:to>
                                        <p:strVal val="visible"/>
                                      </p:to>
                                    </p:set>
                                    <p:animEffect transition="in" filter="fade">
                                      <p:cBhvr>
                                        <p:cTn id="10" dur="500"/>
                                        <p:tgtEl>
                                          <p:spTgt spid="27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781"/>
                                        </p:tgtEl>
                                      </p:cBhvr>
                                    </p:animEffect>
                                    <p:set>
                                      <p:cBhvr>
                                        <p:cTn id="15" dur="1" fill="hold">
                                          <p:stCondLst>
                                            <p:cond delay="500"/>
                                          </p:stCondLst>
                                        </p:cTn>
                                        <p:tgtEl>
                                          <p:spTgt spid="2781"/>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784"/>
                                        </p:tgtEl>
                                        <p:attrNameLst>
                                          <p:attrName>style.visibility</p:attrName>
                                        </p:attrNameLst>
                                      </p:cBhvr>
                                      <p:to>
                                        <p:strVal val="visible"/>
                                      </p:to>
                                    </p:set>
                                    <p:animEffect transition="in" filter="fade">
                                      <p:cBhvr>
                                        <p:cTn id="18" dur="500"/>
                                        <p:tgtEl>
                                          <p:spTgt spid="278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784"/>
                                        </p:tgtEl>
                                      </p:cBhvr>
                                    </p:animEffect>
                                    <p:set>
                                      <p:cBhvr>
                                        <p:cTn id="23" dur="1" fill="hold">
                                          <p:stCondLst>
                                            <p:cond delay="500"/>
                                          </p:stCondLst>
                                        </p:cTn>
                                        <p:tgtEl>
                                          <p:spTgt spid="278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789"/>
                                        </p:tgtEl>
                                        <p:attrNameLst>
                                          <p:attrName>style.visibility</p:attrName>
                                        </p:attrNameLst>
                                      </p:cBhvr>
                                      <p:to>
                                        <p:strVal val="visible"/>
                                      </p:to>
                                    </p:set>
                                    <p:animEffect transition="in" filter="fade">
                                      <p:cBhvr>
                                        <p:cTn id="26" dur="500"/>
                                        <p:tgtEl>
                                          <p:spTgt spid="27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778"/>
                                        </p:tgtEl>
                                      </p:cBhvr>
                                    </p:animEffect>
                                    <p:set>
                                      <p:cBhvr>
                                        <p:cTn id="31" dur="1" fill="hold">
                                          <p:stCondLst>
                                            <p:cond delay="500"/>
                                          </p:stCondLst>
                                        </p:cTn>
                                        <p:tgtEl>
                                          <p:spTgt spid="277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2792"/>
                                        </p:tgtEl>
                                        <p:attrNameLst>
                                          <p:attrName>style.visibility</p:attrName>
                                        </p:attrNameLst>
                                      </p:cBhvr>
                                      <p:to>
                                        <p:strVal val="visible"/>
                                      </p:to>
                                    </p:set>
                                    <p:animEffect transition="in" filter="fade">
                                      <p:cBhvr>
                                        <p:cTn id="34" dur="500"/>
                                        <p:tgtEl>
                                          <p:spTgt spid="27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2792"/>
                                        </p:tgtEl>
                                      </p:cBhvr>
                                    </p:animEffect>
                                    <p:set>
                                      <p:cBhvr>
                                        <p:cTn id="39" dur="1" fill="hold">
                                          <p:stCondLst>
                                            <p:cond delay="500"/>
                                          </p:stCondLst>
                                        </p:cTn>
                                        <p:tgtEl>
                                          <p:spTgt spid="279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95"/>
                                        </p:tgtEl>
                                        <p:attrNameLst>
                                          <p:attrName>style.visibility</p:attrName>
                                        </p:attrNameLst>
                                      </p:cBhvr>
                                      <p:to>
                                        <p:strVal val="visible"/>
                                      </p:to>
                                    </p:set>
                                    <p:animEffect transition="in" filter="fade">
                                      <p:cBhvr>
                                        <p:cTn id="44" dur="500"/>
                                        <p:tgtEl>
                                          <p:spTgt spid="279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2775"/>
                                        </p:tgtEl>
                                      </p:cBhvr>
                                    </p:animEffect>
                                    <p:set>
                                      <p:cBhvr>
                                        <p:cTn id="49" dur="1" fill="hold">
                                          <p:stCondLst>
                                            <p:cond delay="500"/>
                                          </p:stCondLst>
                                        </p:cTn>
                                        <p:tgtEl>
                                          <p:spTgt spid="2775"/>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2798"/>
                                        </p:tgtEl>
                                        <p:attrNameLst>
                                          <p:attrName>style.visibility</p:attrName>
                                        </p:attrNameLst>
                                      </p:cBhvr>
                                      <p:to>
                                        <p:strVal val="visible"/>
                                      </p:to>
                                    </p:set>
                                    <p:animEffect transition="in" filter="fade">
                                      <p:cBhvr>
                                        <p:cTn id="52" dur="500"/>
                                        <p:tgtEl>
                                          <p:spTgt spid="279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01"/>
                                        </p:tgtEl>
                                        <p:attrNameLst>
                                          <p:attrName>style.visibility</p:attrName>
                                        </p:attrNameLst>
                                      </p:cBhvr>
                                      <p:to>
                                        <p:strVal val="visible"/>
                                      </p:to>
                                    </p:set>
                                    <p:animEffect transition="in" filter="fade">
                                      <p:cBhvr>
                                        <p:cTn id="57" dur="500"/>
                                        <p:tgtEl>
                                          <p:spTgt spid="280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801"/>
                                        </p:tgtEl>
                                      </p:cBhvr>
                                    </p:animEffect>
                                    <p:set>
                                      <p:cBhvr>
                                        <p:cTn id="62" dur="1" fill="hold">
                                          <p:stCondLst>
                                            <p:cond delay="500"/>
                                          </p:stCondLst>
                                        </p:cTn>
                                        <p:tgtEl>
                                          <p:spTgt spid="2801"/>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798"/>
                                        </p:tgtEl>
                                      </p:cBhvr>
                                    </p:animEffect>
                                    <p:set>
                                      <p:cBhvr>
                                        <p:cTn id="65" dur="1" fill="hold">
                                          <p:stCondLst>
                                            <p:cond delay="500"/>
                                          </p:stCondLst>
                                        </p:cTn>
                                        <p:tgtEl>
                                          <p:spTgt spid="279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2807"/>
                                        </p:tgtEl>
                                        <p:attrNameLst>
                                          <p:attrName>style.visibility</p:attrName>
                                        </p:attrNameLst>
                                      </p:cBhvr>
                                      <p:to>
                                        <p:strVal val="visible"/>
                                      </p:to>
                                    </p:set>
                                    <p:animEffect transition="in" filter="fade">
                                      <p:cBhvr>
                                        <p:cTn id="68" dur="5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F36"/>
        </a:solidFill>
        <a:effectLst/>
      </p:bgPr>
    </p:bg>
    <p:spTree>
      <p:nvGrpSpPr>
        <p:cNvPr id="1" name="Shape 2817"/>
        <p:cNvGrpSpPr/>
        <p:nvPr/>
      </p:nvGrpSpPr>
      <p:grpSpPr>
        <a:xfrm>
          <a:off x="0" y="0"/>
          <a:ext cx="0" cy="0"/>
          <a:chOff x="0" y="0"/>
          <a:chExt cx="0" cy="0"/>
        </a:xfrm>
      </p:grpSpPr>
      <p:sp>
        <p:nvSpPr>
          <p:cNvPr id="2818" name="Google Shape;2818;p131"/>
          <p:cNvSpPr txBox="1">
            <a:spLocks noGrp="1"/>
          </p:cNvSpPr>
          <p:nvPr>
            <p:ph type="body" idx="1"/>
          </p:nvPr>
        </p:nvSpPr>
        <p:spPr>
          <a:xfrm>
            <a:off x="1314450" y="1243288"/>
            <a:ext cx="6515100" cy="2714700"/>
          </a:xfrm>
          <a:prstGeom prst="rect">
            <a:avLst/>
          </a:prstGeom>
          <a:noFill/>
          <a:ln>
            <a:noFill/>
          </a:ln>
        </p:spPr>
        <p:txBody>
          <a:bodyPr spcFirstLastPara="1" wrap="square" lIns="68575" tIns="34275" rIns="68575" bIns="34275" anchor="ctr" anchorCtr="0">
            <a:noAutofit/>
          </a:bodyPr>
          <a:lstStyle/>
          <a:p>
            <a:pPr marL="0" lvl="0" indent="0" algn="ctr" rtl="0">
              <a:lnSpc>
                <a:spcPct val="80000"/>
              </a:lnSpc>
              <a:spcBef>
                <a:spcPts val="0"/>
              </a:spcBef>
              <a:spcAft>
                <a:spcPts val="0"/>
              </a:spcAft>
              <a:buClr>
                <a:srgbClr val="000000"/>
              </a:buClr>
              <a:buSzPts val="5400"/>
              <a:buFont typeface="Arial"/>
              <a:buNone/>
            </a:pPr>
            <a:r>
              <a:rPr lang="en" sz="4050">
                <a:latin typeface="Arial"/>
                <a:ea typeface="Arial"/>
                <a:cs typeface="Arial"/>
                <a:sym typeface="Arial"/>
              </a:rPr>
              <a:t>LET’S DIVE INTO SNOWFLAKE!</a:t>
            </a:r>
            <a:endParaRPr sz="30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3"/>
        <p:cNvGrpSpPr/>
        <p:nvPr/>
      </p:nvGrpSpPr>
      <p:grpSpPr>
        <a:xfrm>
          <a:off x="0" y="0"/>
          <a:ext cx="0" cy="0"/>
          <a:chOff x="0" y="0"/>
          <a:chExt cx="0" cy="0"/>
        </a:xfrm>
      </p:grpSpPr>
      <p:sp>
        <p:nvSpPr>
          <p:cNvPr id="2824" name="Google Shape;2824;p132"/>
          <p:cNvSpPr/>
          <p:nvPr/>
        </p:nvSpPr>
        <p:spPr>
          <a:xfrm>
            <a:off x="277178" y="2781663"/>
            <a:ext cx="2091900" cy="2096100"/>
          </a:xfrm>
          <a:prstGeom prst="rect">
            <a:avLst/>
          </a:prstGeom>
          <a:solidFill>
            <a:srgbClr val="F2F2F2"/>
          </a:solidFill>
          <a:ln>
            <a:noFill/>
          </a:ln>
        </p:spPr>
        <p:txBody>
          <a:bodyPr spcFirstLastPara="1" wrap="square" lIns="45700" tIns="777225" rIns="45700" bIns="45700" anchor="t" anchorCtr="0">
            <a:noAutofit/>
          </a:bodyPr>
          <a:lstStyle/>
          <a:p>
            <a:pPr marL="0" marR="0" lvl="0" indent="0" algn="ctr" rtl="0">
              <a:lnSpc>
                <a:spcPct val="90000"/>
              </a:lnSpc>
              <a:spcBef>
                <a:spcPts val="0"/>
              </a:spcBef>
              <a:spcAft>
                <a:spcPts val="0"/>
              </a:spcAft>
              <a:buClr>
                <a:srgbClr val="105780"/>
              </a:buClr>
              <a:buSzPts val="1400"/>
              <a:buFont typeface="Arial"/>
              <a:buNone/>
            </a:pPr>
            <a:r>
              <a:rPr lang="en" sz="1400" b="1" i="0" u="none" strike="noStrike" cap="none">
                <a:solidFill>
                  <a:srgbClr val="105780"/>
                </a:solidFill>
                <a:latin typeface="Arial"/>
                <a:ea typeface="Arial"/>
                <a:cs typeface="Arial"/>
                <a:sym typeface="Arial"/>
              </a:rPr>
              <a:t>More users, faster </a:t>
            </a:r>
            <a:endParaRPr/>
          </a:p>
          <a:p>
            <a:pPr marL="0" marR="0" lvl="0" indent="0" algn="ctr" rtl="0">
              <a:lnSpc>
                <a:spcPct val="90000"/>
              </a:lnSpc>
              <a:spcBef>
                <a:spcPts val="0"/>
              </a:spcBef>
              <a:spcAft>
                <a:spcPts val="0"/>
              </a:spcAft>
              <a:buClr>
                <a:srgbClr val="105780"/>
              </a:buClr>
              <a:buSzPts val="1400"/>
              <a:buFont typeface="Arial"/>
              <a:buNone/>
            </a:pPr>
            <a:r>
              <a:rPr lang="en" sz="1400" b="1" i="0" u="none" strike="noStrike" cap="none">
                <a:solidFill>
                  <a:srgbClr val="105780"/>
                </a:solidFill>
                <a:latin typeface="Arial"/>
                <a:ea typeface="Arial"/>
                <a:cs typeface="Arial"/>
                <a:sym typeface="Arial"/>
              </a:rPr>
              <a:t>analytics</a:t>
            </a:r>
            <a:endParaRPr/>
          </a:p>
        </p:txBody>
      </p:sp>
      <p:sp>
        <p:nvSpPr>
          <p:cNvPr id="2825" name="Google Shape;2825;p132"/>
          <p:cNvSpPr/>
          <p:nvPr/>
        </p:nvSpPr>
        <p:spPr>
          <a:xfrm>
            <a:off x="2440941" y="2781663"/>
            <a:ext cx="2091900" cy="2096100"/>
          </a:xfrm>
          <a:prstGeom prst="rect">
            <a:avLst/>
          </a:prstGeom>
          <a:solidFill>
            <a:srgbClr val="F2F2F2"/>
          </a:solidFill>
          <a:ln>
            <a:noFill/>
          </a:ln>
        </p:spPr>
        <p:txBody>
          <a:bodyPr spcFirstLastPara="1" wrap="square" lIns="45700" tIns="777225" rIns="45700" bIns="45700" anchor="t" anchorCtr="0">
            <a:noAutofit/>
          </a:bodyPr>
          <a:lstStyle/>
          <a:p>
            <a:pPr marL="0" marR="0" lvl="0" indent="0" algn="ctr" rtl="0">
              <a:lnSpc>
                <a:spcPct val="90000"/>
              </a:lnSpc>
              <a:spcBef>
                <a:spcPts val="0"/>
              </a:spcBef>
              <a:spcAft>
                <a:spcPts val="0"/>
              </a:spcAft>
              <a:buClr>
                <a:srgbClr val="105780"/>
              </a:buClr>
              <a:buSzPts val="1400"/>
              <a:buFont typeface="Arial"/>
              <a:buNone/>
            </a:pPr>
            <a:r>
              <a:rPr lang="en" sz="1400" b="1" i="0" u="none" strike="noStrike" cap="none">
                <a:solidFill>
                  <a:srgbClr val="105780"/>
                </a:solidFill>
                <a:latin typeface="Arial"/>
                <a:ea typeface="Arial"/>
                <a:cs typeface="Arial"/>
                <a:sym typeface="Arial"/>
              </a:rPr>
              <a:t>Larger workloads and data sets</a:t>
            </a:r>
            <a:endParaRPr/>
          </a:p>
        </p:txBody>
      </p:sp>
      <p:sp>
        <p:nvSpPr>
          <p:cNvPr id="2826" name="Google Shape;2826;p132"/>
          <p:cNvSpPr/>
          <p:nvPr/>
        </p:nvSpPr>
        <p:spPr>
          <a:xfrm>
            <a:off x="4604704" y="2781663"/>
            <a:ext cx="2091900" cy="2096100"/>
          </a:xfrm>
          <a:prstGeom prst="rect">
            <a:avLst/>
          </a:prstGeom>
          <a:solidFill>
            <a:srgbClr val="F2F2F2"/>
          </a:solidFill>
          <a:ln>
            <a:noFill/>
          </a:ln>
        </p:spPr>
        <p:txBody>
          <a:bodyPr spcFirstLastPara="1" wrap="square" lIns="45700" tIns="777225" rIns="45700" bIns="45700" anchor="t" anchorCtr="0">
            <a:noAutofit/>
          </a:bodyPr>
          <a:lstStyle/>
          <a:p>
            <a:pPr marL="0" marR="0" lvl="0" indent="0" algn="ctr" rtl="0">
              <a:lnSpc>
                <a:spcPct val="90000"/>
              </a:lnSpc>
              <a:spcBef>
                <a:spcPts val="0"/>
              </a:spcBef>
              <a:spcAft>
                <a:spcPts val="0"/>
              </a:spcAft>
              <a:buClr>
                <a:srgbClr val="105780"/>
              </a:buClr>
              <a:buSzPts val="1400"/>
              <a:buFont typeface="Arial"/>
              <a:buNone/>
            </a:pPr>
            <a:r>
              <a:rPr lang="en" sz="1400" b="1" i="0" u="none" strike="noStrike" cap="none">
                <a:solidFill>
                  <a:srgbClr val="105780"/>
                </a:solidFill>
                <a:latin typeface="Arial"/>
                <a:ea typeface="Arial"/>
                <a:cs typeface="Arial"/>
                <a:sym typeface="Arial"/>
              </a:rPr>
              <a:t>More queries, better analysis</a:t>
            </a:r>
            <a:endParaRPr/>
          </a:p>
        </p:txBody>
      </p:sp>
      <p:sp>
        <p:nvSpPr>
          <p:cNvPr id="2827" name="Google Shape;2827;p132"/>
          <p:cNvSpPr/>
          <p:nvPr/>
        </p:nvSpPr>
        <p:spPr>
          <a:xfrm>
            <a:off x="6768466" y="2781663"/>
            <a:ext cx="2091900" cy="2096100"/>
          </a:xfrm>
          <a:prstGeom prst="rect">
            <a:avLst/>
          </a:prstGeom>
          <a:solidFill>
            <a:srgbClr val="F2F2F2"/>
          </a:solidFill>
          <a:ln>
            <a:noFill/>
          </a:ln>
        </p:spPr>
        <p:txBody>
          <a:bodyPr spcFirstLastPara="1" wrap="square" lIns="45700" tIns="777225" rIns="45700" bIns="45700" anchor="t" anchorCtr="0">
            <a:noAutofit/>
          </a:bodyPr>
          <a:lstStyle/>
          <a:p>
            <a:pPr marL="0" marR="0" lvl="0" indent="0" algn="ctr" rtl="0">
              <a:lnSpc>
                <a:spcPct val="90000"/>
              </a:lnSpc>
              <a:spcBef>
                <a:spcPts val="0"/>
              </a:spcBef>
              <a:spcAft>
                <a:spcPts val="0"/>
              </a:spcAft>
              <a:buClr>
                <a:srgbClr val="105780"/>
              </a:buClr>
              <a:buSzPts val="1400"/>
              <a:buFont typeface="Arial"/>
              <a:buNone/>
            </a:pPr>
            <a:r>
              <a:rPr lang="en" sz="1400" b="1" i="0" u="none" strike="noStrike" cap="none">
                <a:solidFill>
                  <a:srgbClr val="105780"/>
                </a:solidFill>
                <a:latin typeface="Arial"/>
                <a:ea typeface="Arial"/>
                <a:cs typeface="Arial"/>
                <a:sym typeface="Arial"/>
              </a:rPr>
              <a:t>Faster, scaleable  </a:t>
            </a:r>
            <a:br>
              <a:rPr lang="en" sz="1400" b="1" i="0" u="none" strike="noStrike" cap="none">
                <a:solidFill>
                  <a:srgbClr val="105780"/>
                </a:solidFill>
                <a:latin typeface="Arial"/>
                <a:ea typeface="Arial"/>
                <a:cs typeface="Arial"/>
                <a:sym typeface="Arial"/>
              </a:rPr>
            </a:br>
            <a:r>
              <a:rPr lang="en" sz="1400" b="1" i="0" u="none" strike="noStrike" cap="none">
                <a:solidFill>
                  <a:srgbClr val="105780"/>
                </a:solidFill>
                <a:latin typeface="Arial"/>
                <a:ea typeface="Arial"/>
                <a:cs typeface="Arial"/>
                <a:sym typeface="Arial"/>
              </a:rPr>
              <a:t>analytic app</a:t>
            </a:r>
            <a:endParaRPr/>
          </a:p>
        </p:txBody>
      </p:sp>
      <p:sp>
        <p:nvSpPr>
          <p:cNvPr id="2828" name="Google Shape;2828;p132"/>
          <p:cNvSpPr/>
          <p:nvPr/>
        </p:nvSpPr>
        <p:spPr>
          <a:xfrm>
            <a:off x="2470827" y="4077306"/>
            <a:ext cx="2032200" cy="757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D966FF"/>
              </a:buClr>
              <a:buSzPts val="300"/>
              <a:buFont typeface="Arial"/>
              <a:buNone/>
            </a:pPr>
            <a:r>
              <a:rPr lang="en" sz="1200" b="0" i="0" u="none" strike="noStrike" cap="none">
                <a:solidFill>
                  <a:srgbClr val="5B5B5B"/>
                </a:solidFill>
                <a:latin typeface="Arial"/>
                <a:ea typeface="Arial"/>
                <a:cs typeface="Arial"/>
                <a:sym typeface="Arial"/>
              </a:rPr>
              <a:t>Easily bring in more user workloads and data sets while exceeding scale and performance requirements</a:t>
            </a:r>
            <a:endParaRPr/>
          </a:p>
        </p:txBody>
      </p:sp>
      <p:sp>
        <p:nvSpPr>
          <p:cNvPr id="2829" name="Google Shape;2829;p132"/>
          <p:cNvSpPr txBox="1"/>
          <p:nvPr/>
        </p:nvSpPr>
        <p:spPr>
          <a:xfrm>
            <a:off x="277178" y="1971927"/>
            <a:ext cx="8589600" cy="5430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rgbClr val="262626"/>
              </a:buClr>
              <a:buSzPts val="3000"/>
              <a:buFont typeface="Arial"/>
              <a:buNone/>
            </a:pPr>
            <a:r>
              <a:rPr lang="en" sz="3000" b="1" i="0" u="none" strike="noStrike" cap="none">
                <a:solidFill>
                  <a:srgbClr val="262626"/>
                </a:solidFill>
                <a:latin typeface="Arial"/>
                <a:ea typeface="Arial"/>
                <a:cs typeface="Arial"/>
                <a:sym typeface="Arial"/>
              </a:rPr>
              <a:t>OVER </a:t>
            </a:r>
            <a:r>
              <a:rPr lang="en" sz="3000" b="1">
                <a:solidFill>
                  <a:srgbClr val="262626"/>
                </a:solidFill>
              </a:rPr>
              <a:t>2,0</a:t>
            </a:r>
            <a:r>
              <a:rPr lang="en" sz="3000" b="1" i="0" u="none" strike="noStrike" cap="none">
                <a:solidFill>
                  <a:srgbClr val="262626"/>
                </a:solidFill>
                <a:latin typeface="Arial"/>
                <a:ea typeface="Arial"/>
                <a:cs typeface="Arial"/>
                <a:sym typeface="Arial"/>
              </a:rPr>
              <a:t>00 SUCCESSFUL CUSTOMERS</a:t>
            </a:r>
            <a:endParaRPr/>
          </a:p>
        </p:txBody>
      </p:sp>
      <p:grpSp>
        <p:nvGrpSpPr>
          <p:cNvPr id="2830" name="Google Shape;2830;p132"/>
          <p:cNvGrpSpPr/>
          <p:nvPr/>
        </p:nvGrpSpPr>
        <p:grpSpPr>
          <a:xfrm>
            <a:off x="282671" y="1830362"/>
            <a:ext cx="8578575" cy="862048"/>
            <a:chOff x="376895" y="2587018"/>
            <a:chExt cx="11438100" cy="1149397"/>
          </a:xfrm>
        </p:grpSpPr>
        <p:cxnSp>
          <p:nvCxnSpPr>
            <p:cNvPr id="2831" name="Google Shape;2831;p132"/>
            <p:cNvCxnSpPr/>
            <p:nvPr/>
          </p:nvCxnSpPr>
          <p:spPr>
            <a:xfrm>
              <a:off x="376895" y="2587018"/>
              <a:ext cx="11438100" cy="0"/>
            </a:xfrm>
            <a:prstGeom prst="straightConnector1">
              <a:avLst/>
            </a:prstGeom>
            <a:noFill/>
            <a:ln w="25400" cap="flat" cmpd="sng">
              <a:solidFill>
                <a:schemeClr val="accent1"/>
              </a:solidFill>
              <a:prstDash val="solid"/>
              <a:miter lim="800000"/>
              <a:headEnd type="none" w="sm" len="sm"/>
              <a:tailEnd type="none" w="sm" len="sm"/>
            </a:ln>
          </p:spPr>
        </p:cxnSp>
        <p:cxnSp>
          <p:nvCxnSpPr>
            <p:cNvPr id="2832" name="Google Shape;2832;p132"/>
            <p:cNvCxnSpPr/>
            <p:nvPr/>
          </p:nvCxnSpPr>
          <p:spPr>
            <a:xfrm>
              <a:off x="376895" y="3736415"/>
              <a:ext cx="11438100" cy="0"/>
            </a:xfrm>
            <a:prstGeom prst="straightConnector1">
              <a:avLst/>
            </a:prstGeom>
            <a:noFill/>
            <a:ln w="25400" cap="flat" cmpd="sng">
              <a:solidFill>
                <a:schemeClr val="accent1"/>
              </a:solidFill>
              <a:prstDash val="solid"/>
              <a:miter lim="800000"/>
              <a:headEnd type="none" w="sm" len="sm"/>
              <a:tailEnd type="none" w="sm" len="sm"/>
            </a:ln>
          </p:spPr>
        </p:cxnSp>
      </p:grpSp>
      <p:pic>
        <p:nvPicPr>
          <p:cNvPr id="2833" name="Google Shape;2833;p132"/>
          <p:cNvPicPr preferRelativeResize="0"/>
          <p:nvPr/>
        </p:nvPicPr>
        <p:blipFill rotWithShape="1">
          <a:blip r:embed="rId3">
            <a:alphaModFix/>
          </a:blip>
          <a:srcRect/>
          <a:stretch/>
        </p:blipFill>
        <p:spPr>
          <a:xfrm>
            <a:off x="492164" y="317513"/>
            <a:ext cx="400500" cy="425700"/>
          </a:xfrm>
          <a:prstGeom prst="rect">
            <a:avLst/>
          </a:prstGeom>
          <a:noFill/>
          <a:ln>
            <a:noFill/>
          </a:ln>
        </p:spPr>
      </p:pic>
      <p:pic>
        <p:nvPicPr>
          <p:cNvPr id="2834" name="Google Shape;2834;p132"/>
          <p:cNvPicPr preferRelativeResize="0"/>
          <p:nvPr/>
        </p:nvPicPr>
        <p:blipFill rotWithShape="1">
          <a:blip r:embed="rId4">
            <a:alphaModFix/>
          </a:blip>
          <a:srcRect/>
          <a:stretch/>
        </p:blipFill>
        <p:spPr>
          <a:xfrm>
            <a:off x="5850110" y="516448"/>
            <a:ext cx="763425" cy="159300"/>
          </a:xfrm>
          <a:prstGeom prst="rect">
            <a:avLst/>
          </a:prstGeom>
          <a:noFill/>
          <a:ln>
            <a:noFill/>
          </a:ln>
        </p:spPr>
      </p:pic>
      <p:pic>
        <p:nvPicPr>
          <p:cNvPr id="2835" name="Google Shape;2835;p132"/>
          <p:cNvPicPr preferRelativeResize="0"/>
          <p:nvPr/>
        </p:nvPicPr>
        <p:blipFill rotWithShape="1">
          <a:blip r:embed="rId5">
            <a:alphaModFix/>
          </a:blip>
          <a:srcRect/>
          <a:stretch/>
        </p:blipFill>
        <p:spPr>
          <a:xfrm>
            <a:off x="3753914" y="1041268"/>
            <a:ext cx="785025" cy="143100"/>
          </a:xfrm>
          <a:prstGeom prst="rect">
            <a:avLst/>
          </a:prstGeom>
          <a:noFill/>
          <a:ln>
            <a:noFill/>
          </a:ln>
        </p:spPr>
      </p:pic>
      <p:pic>
        <p:nvPicPr>
          <p:cNvPr id="2836" name="Google Shape;2836;p132"/>
          <p:cNvPicPr preferRelativeResize="0"/>
          <p:nvPr/>
        </p:nvPicPr>
        <p:blipFill rotWithShape="1">
          <a:blip r:embed="rId6">
            <a:alphaModFix/>
          </a:blip>
          <a:srcRect/>
          <a:stretch/>
        </p:blipFill>
        <p:spPr>
          <a:xfrm>
            <a:off x="1833904" y="280972"/>
            <a:ext cx="838022" cy="546536"/>
          </a:xfrm>
          <a:prstGeom prst="rect">
            <a:avLst/>
          </a:prstGeom>
          <a:noFill/>
          <a:ln>
            <a:noFill/>
          </a:ln>
        </p:spPr>
      </p:pic>
      <p:pic>
        <p:nvPicPr>
          <p:cNvPr id="2837" name="Google Shape;2837;p132"/>
          <p:cNvPicPr preferRelativeResize="0"/>
          <p:nvPr/>
        </p:nvPicPr>
        <p:blipFill rotWithShape="1">
          <a:blip r:embed="rId7">
            <a:alphaModFix/>
          </a:blip>
          <a:srcRect/>
          <a:stretch/>
        </p:blipFill>
        <p:spPr>
          <a:xfrm>
            <a:off x="4742224" y="423559"/>
            <a:ext cx="872348" cy="283799"/>
          </a:xfrm>
          <a:prstGeom prst="rect">
            <a:avLst/>
          </a:prstGeom>
          <a:noFill/>
          <a:ln>
            <a:noFill/>
          </a:ln>
        </p:spPr>
      </p:pic>
      <p:pic>
        <p:nvPicPr>
          <p:cNvPr id="2838" name="Google Shape;2838;p132"/>
          <p:cNvPicPr preferRelativeResize="0"/>
          <p:nvPr/>
        </p:nvPicPr>
        <p:blipFill rotWithShape="1">
          <a:blip r:embed="rId8">
            <a:alphaModFix/>
          </a:blip>
          <a:srcRect/>
          <a:stretch/>
        </p:blipFill>
        <p:spPr>
          <a:xfrm>
            <a:off x="8159361" y="464505"/>
            <a:ext cx="663013" cy="202172"/>
          </a:xfrm>
          <a:prstGeom prst="rect">
            <a:avLst/>
          </a:prstGeom>
          <a:noFill/>
          <a:ln>
            <a:noFill/>
          </a:ln>
        </p:spPr>
      </p:pic>
      <p:pic>
        <p:nvPicPr>
          <p:cNvPr id="2839" name="Google Shape;2839;p132"/>
          <p:cNvPicPr preferRelativeResize="0"/>
          <p:nvPr/>
        </p:nvPicPr>
        <p:blipFill rotWithShape="1">
          <a:blip r:embed="rId9">
            <a:alphaModFix/>
          </a:blip>
          <a:srcRect/>
          <a:stretch/>
        </p:blipFill>
        <p:spPr>
          <a:xfrm>
            <a:off x="7968221" y="942744"/>
            <a:ext cx="896652" cy="426246"/>
          </a:xfrm>
          <a:prstGeom prst="rect">
            <a:avLst/>
          </a:prstGeom>
          <a:noFill/>
          <a:ln>
            <a:noFill/>
          </a:ln>
        </p:spPr>
      </p:pic>
      <p:pic>
        <p:nvPicPr>
          <p:cNvPr id="2840" name="Google Shape;2840;p132"/>
          <p:cNvPicPr preferRelativeResize="0"/>
          <p:nvPr/>
        </p:nvPicPr>
        <p:blipFill rotWithShape="1">
          <a:blip r:embed="rId10">
            <a:alphaModFix/>
          </a:blip>
          <a:srcRect/>
          <a:stretch/>
        </p:blipFill>
        <p:spPr>
          <a:xfrm>
            <a:off x="1312660" y="1404395"/>
            <a:ext cx="882878" cy="405224"/>
          </a:xfrm>
          <a:prstGeom prst="rect">
            <a:avLst/>
          </a:prstGeom>
          <a:noFill/>
          <a:ln>
            <a:noFill/>
          </a:ln>
        </p:spPr>
      </p:pic>
      <p:pic>
        <p:nvPicPr>
          <p:cNvPr id="2841" name="Google Shape;2841;p132"/>
          <p:cNvPicPr preferRelativeResize="0"/>
          <p:nvPr/>
        </p:nvPicPr>
        <p:blipFill rotWithShape="1">
          <a:blip r:embed="rId11">
            <a:alphaModFix/>
          </a:blip>
          <a:srcRect/>
          <a:stretch/>
        </p:blipFill>
        <p:spPr>
          <a:xfrm>
            <a:off x="7252417" y="916943"/>
            <a:ext cx="410357" cy="377628"/>
          </a:xfrm>
          <a:prstGeom prst="rect">
            <a:avLst/>
          </a:prstGeom>
          <a:noFill/>
          <a:ln>
            <a:noFill/>
          </a:ln>
        </p:spPr>
      </p:pic>
      <p:pic>
        <p:nvPicPr>
          <p:cNvPr id="2842" name="Google Shape;2842;p132"/>
          <p:cNvPicPr preferRelativeResize="0"/>
          <p:nvPr/>
        </p:nvPicPr>
        <p:blipFill rotWithShape="1">
          <a:blip r:embed="rId12">
            <a:alphaModFix/>
          </a:blip>
          <a:srcRect/>
          <a:stretch/>
        </p:blipFill>
        <p:spPr>
          <a:xfrm>
            <a:off x="5836251" y="1497015"/>
            <a:ext cx="725555" cy="219984"/>
          </a:xfrm>
          <a:prstGeom prst="rect">
            <a:avLst/>
          </a:prstGeom>
          <a:noFill/>
          <a:ln>
            <a:noFill/>
          </a:ln>
        </p:spPr>
      </p:pic>
      <p:pic>
        <p:nvPicPr>
          <p:cNvPr id="2843" name="Google Shape;2843;p132"/>
          <p:cNvPicPr preferRelativeResize="0"/>
          <p:nvPr/>
        </p:nvPicPr>
        <p:blipFill rotWithShape="1">
          <a:blip r:embed="rId13">
            <a:alphaModFix/>
          </a:blip>
          <a:srcRect/>
          <a:stretch/>
        </p:blipFill>
        <p:spPr>
          <a:xfrm>
            <a:off x="8184703" y="1468762"/>
            <a:ext cx="563009" cy="276491"/>
          </a:xfrm>
          <a:prstGeom prst="rect">
            <a:avLst/>
          </a:prstGeom>
          <a:noFill/>
          <a:ln>
            <a:noFill/>
          </a:ln>
        </p:spPr>
      </p:pic>
      <p:pic>
        <p:nvPicPr>
          <p:cNvPr id="2844" name="Google Shape;2844;p132"/>
          <p:cNvPicPr preferRelativeResize="0"/>
          <p:nvPr/>
        </p:nvPicPr>
        <p:blipFill rotWithShape="1">
          <a:blip r:embed="rId14">
            <a:alphaModFix/>
          </a:blip>
          <a:srcRect/>
          <a:stretch/>
        </p:blipFill>
        <p:spPr>
          <a:xfrm>
            <a:off x="5812623" y="818255"/>
            <a:ext cx="1315115" cy="488780"/>
          </a:xfrm>
          <a:prstGeom prst="rect">
            <a:avLst/>
          </a:prstGeom>
          <a:noFill/>
          <a:ln>
            <a:noFill/>
          </a:ln>
        </p:spPr>
      </p:pic>
      <p:pic>
        <p:nvPicPr>
          <p:cNvPr id="2845" name="Google Shape;2845;p132"/>
          <p:cNvPicPr preferRelativeResize="0"/>
          <p:nvPr/>
        </p:nvPicPr>
        <p:blipFill rotWithShape="1">
          <a:blip r:embed="rId15">
            <a:alphaModFix/>
          </a:blip>
          <a:srcRect/>
          <a:stretch/>
        </p:blipFill>
        <p:spPr>
          <a:xfrm>
            <a:off x="2088787" y="848408"/>
            <a:ext cx="817667" cy="459425"/>
          </a:xfrm>
          <a:prstGeom prst="rect">
            <a:avLst/>
          </a:prstGeom>
          <a:noFill/>
          <a:ln>
            <a:noFill/>
          </a:ln>
        </p:spPr>
      </p:pic>
      <p:sp>
        <p:nvSpPr>
          <p:cNvPr id="2846" name="Google Shape;2846;p132"/>
          <p:cNvSpPr/>
          <p:nvPr/>
        </p:nvSpPr>
        <p:spPr>
          <a:xfrm>
            <a:off x="408756" y="4077306"/>
            <a:ext cx="1828800" cy="757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D966FF"/>
              </a:buClr>
              <a:buSzPts val="300"/>
              <a:buFont typeface="Arial"/>
              <a:buNone/>
            </a:pPr>
            <a:r>
              <a:rPr lang="en" sz="1200" b="0" i="0" u="none" strike="noStrike" cap="none">
                <a:solidFill>
                  <a:srgbClr val="5B5B5B"/>
                </a:solidFill>
                <a:latin typeface="Arial"/>
                <a:ea typeface="Arial"/>
                <a:cs typeface="Arial"/>
                <a:sym typeface="Arial"/>
              </a:rPr>
              <a:t>No more concurrency / contention issues;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timely analytics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for 10+ LOBs</a:t>
            </a:r>
            <a:endParaRPr/>
          </a:p>
        </p:txBody>
      </p:sp>
      <p:sp>
        <p:nvSpPr>
          <p:cNvPr id="2847" name="Google Shape;2847;p132"/>
          <p:cNvSpPr/>
          <p:nvPr/>
        </p:nvSpPr>
        <p:spPr>
          <a:xfrm>
            <a:off x="4736282" y="4077306"/>
            <a:ext cx="1828800" cy="591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D966FF"/>
              </a:buClr>
              <a:buSzPts val="300"/>
              <a:buFont typeface="Arial"/>
              <a:buNone/>
            </a:pPr>
            <a:r>
              <a:rPr lang="en" sz="1200" b="0" i="0" u="none" strike="noStrike" cap="none">
                <a:solidFill>
                  <a:srgbClr val="5B5B5B"/>
                </a:solidFill>
                <a:latin typeface="Arial"/>
                <a:ea typeface="Arial"/>
                <a:cs typeface="Arial"/>
                <a:sym typeface="Arial"/>
              </a:rPr>
              <a:t>Can do 100 times more queries per day for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quicker, better analysis</a:t>
            </a:r>
            <a:endParaRPr/>
          </a:p>
        </p:txBody>
      </p:sp>
      <p:sp>
        <p:nvSpPr>
          <p:cNvPr id="2848" name="Google Shape;2848;p132"/>
          <p:cNvSpPr/>
          <p:nvPr/>
        </p:nvSpPr>
        <p:spPr>
          <a:xfrm>
            <a:off x="6768466" y="4077306"/>
            <a:ext cx="2091900" cy="757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D966FF"/>
              </a:buClr>
              <a:buSzPts val="300"/>
              <a:buFont typeface="Arial"/>
              <a:buNone/>
            </a:pPr>
            <a:r>
              <a:rPr lang="en" sz="1200" b="0" i="0" u="none" strike="noStrike" cap="none">
                <a:solidFill>
                  <a:srgbClr val="5B5B5B"/>
                </a:solidFill>
                <a:latin typeface="Arial"/>
                <a:ea typeface="Arial"/>
                <a:cs typeface="Arial"/>
                <a:sym typeface="Arial"/>
              </a:rPr>
              <a:t>Delivered new analytic application to 10,000+ pharmacies with query performance improved 150x</a:t>
            </a:r>
            <a:endParaRPr/>
          </a:p>
        </p:txBody>
      </p:sp>
      <p:pic>
        <p:nvPicPr>
          <p:cNvPr id="2849" name="Google Shape;2849;p132" descr="mage result for capitalone logo"/>
          <p:cNvPicPr preferRelativeResize="0"/>
          <p:nvPr/>
        </p:nvPicPr>
        <p:blipFill rotWithShape="1">
          <a:blip r:embed="rId16">
            <a:alphaModFix/>
          </a:blip>
          <a:srcRect/>
          <a:stretch/>
        </p:blipFill>
        <p:spPr>
          <a:xfrm>
            <a:off x="799728" y="2962086"/>
            <a:ext cx="1046857" cy="378077"/>
          </a:xfrm>
          <a:prstGeom prst="rect">
            <a:avLst/>
          </a:prstGeom>
          <a:noFill/>
          <a:ln>
            <a:noFill/>
          </a:ln>
        </p:spPr>
      </p:pic>
      <p:pic>
        <p:nvPicPr>
          <p:cNvPr id="2850" name="Google Shape;2850;p132"/>
          <p:cNvPicPr preferRelativeResize="0"/>
          <p:nvPr/>
        </p:nvPicPr>
        <p:blipFill rotWithShape="1">
          <a:blip r:embed="rId17">
            <a:alphaModFix/>
          </a:blip>
          <a:srcRect/>
          <a:stretch/>
        </p:blipFill>
        <p:spPr>
          <a:xfrm>
            <a:off x="2963491" y="3038181"/>
            <a:ext cx="1046857" cy="188435"/>
          </a:xfrm>
          <a:prstGeom prst="rect">
            <a:avLst/>
          </a:prstGeom>
          <a:noFill/>
          <a:ln>
            <a:noFill/>
          </a:ln>
        </p:spPr>
      </p:pic>
      <p:pic>
        <p:nvPicPr>
          <p:cNvPr id="2851" name="Google Shape;2851;p132" descr="mage result for iac logo"/>
          <p:cNvPicPr preferRelativeResize="0"/>
          <p:nvPr/>
        </p:nvPicPr>
        <p:blipFill rotWithShape="1">
          <a:blip r:embed="rId18">
            <a:alphaModFix/>
          </a:blip>
          <a:srcRect/>
          <a:stretch/>
        </p:blipFill>
        <p:spPr>
          <a:xfrm>
            <a:off x="5308105" y="2935495"/>
            <a:ext cx="685155" cy="444340"/>
          </a:xfrm>
          <a:prstGeom prst="rect">
            <a:avLst/>
          </a:prstGeom>
          <a:noFill/>
          <a:ln>
            <a:noFill/>
          </a:ln>
        </p:spPr>
      </p:pic>
      <p:pic>
        <p:nvPicPr>
          <p:cNvPr id="2852" name="Google Shape;2852;p132" descr="mage result for pdx logo"/>
          <p:cNvPicPr preferRelativeResize="0"/>
          <p:nvPr/>
        </p:nvPicPr>
        <p:blipFill rotWithShape="1">
          <a:blip r:embed="rId19">
            <a:alphaModFix/>
          </a:blip>
          <a:srcRect/>
          <a:stretch/>
        </p:blipFill>
        <p:spPr>
          <a:xfrm>
            <a:off x="7570184" y="2883408"/>
            <a:ext cx="488521" cy="574143"/>
          </a:xfrm>
          <a:prstGeom prst="rect">
            <a:avLst/>
          </a:prstGeom>
          <a:noFill/>
          <a:ln>
            <a:noFill/>
          </a:ln>
        </p:spPr>
      </p:pic>
      <p:pic>
        <p:nvPicPr>
          <p:cNvPr id="2853" name="Google Shape;2853;p132"/>
          <p:cNvPicPr preferRelativeResize="0"/>
          <p:nvPr/>
        </p:nvPicPr>
        <p:blipFill rotWithShape="1">
          <a:blip r:embed="rId20">
            <a:alphaModFix/>
          </a:blip>
          <a:srcRect/>
          <a:stretch/>
        </p:blipFill>
        <p:spPr>
          <a:xfrm>
            <a:off x="1115564" y="309064"/>
            <a:ext cx="683571" cy="445707"/>
          </a:xfrm>
          <a:prstGeom prst="rect">
            <a:avLst/>
          </a:prstGeom>
          <a:noFill/>
          <a:ln>
            <a:noFill/>
          </a:ln>
        </p:spPr>
      </p:pic>
      <p:pic>
        <p:nvPicPr>
          <p:cNvPr id="2854" name="Google Shape;2854;p132"/>
          <p:cNvPicPr preferRelativeResize="0"/>
          <p:nvPr/>
        </p:nvPicPr>
        <p:blipFill rotWithShape="1">
          <a:blip r:embed="rId21">
            <a:alphaModFix/>
          </a:blip>
          <a:srcRect l="7371" t="21861" r="8382" b="23239"/>
          <a:stretch/>
        </p:blipFill>
        <p:spPr>
          <a:xfrm>
            <a:off x="2781300" y="431103"/>
            <a:ext cx="765768" cy="214710"/>
          </a:xfrm>
          <a:prstGeom prst="rect">
            <a:avLst/>
          </a:prstGeom>
          <a:noFill/>
          <a:ln>
            <a:noFill/>
          </a:ln>
        </p:spPr>
      </p:pic>
      <p:pic>
        <p:nvPicPr>
          <p:cNvPr id="2855" name="Google Shape;2855;p132"/>
          <p:cNvPicPr preferRelativeResize="0"/>
          <p:nvPr/>
        </p:nvPicPr>
        <p:blipFill rotWithShape="1">
          <a:blip r:embed="rId22">
            <a:alphaModFix/>
          </a:blip>
          <a:srcRect/>
          <a:stretch/>
        </p:blipFill>
        <p:spPr>
          <a:xfrm>
            <a:off x="3727348" y="423559"/>
            <a:ext cx="833983" cy="277994"/>
          </a:xfrm>
          <a:prstGeom prst="rect">
            <a:avLst/>
          </a:prstGeom>
          <a:noFill/>
          <a:ln>
            <a:noFill/>
          </a:ln>
        </p:spPr>
      </p:pic>
      <p:pic>
        <p:nvPicPr>
          <p:cNvPr id="2856" name="Google Shape;2856;p132"/>
          <p:cNvPicPr preferRelativeResize="0"/>
          <p:nvPr/>
        </p:nvPicPr>
        <p:blipFill rotWithShape="1">
          <a:blip r:embed="rId23">
            <a:alphaModFix/>
          </a:blip>
          <a:srcRect/>
          <a:stretch/>
        </p:blipFill>
        <p:spPr>
          <a:xfrm>
            <a:off x="6959402" y="433783"/>
            <a:ext cx="811401" cy="247838"/>
          </a:xfrm>
          <a:prstGeom prst="rect">
            <a:avLst/>
          </a:prstGeom>
          <a:noFill/>
          <a:ln>
            <a:noFill/>
          </a:ln>
        </p:spPr>
      </p:pic>
      <p:pic>
        <p:nvPicPr>
          <p:cNvPr id="2857" name="Google Shape;2857;p132"/>
          <p:cNvPicPr preferRelativeResize="0"/>
          <p:nvPr/>
        </p:nvPicPr>
        <p:blipFill rotWithShape="1">
          <a:blip r:embed="rId24">
            <a:alphaModFix/>
          </a:blip>
          <a:srcRect/>
          <a:stretch/>
        </p:blipFill>
        <p:spPr>
          <a:xfrm>
            <a:off x="1182888" y="987820"/>
            <a:ext cx="663380" cy="284684"/>
          </a:xfrm>
          <a:prstGeom prst="rect">
            <a:avLst/>
          </a:prstGeom>
          <a:noFill/>
          <a:ln>
            <a:noFill/>
          </a:ln>
        </p:spPr>
      </p:pic>
      <p:pic>
        <p:nvPicPr>
          <p:cNvPr id="2858" name="Google Shape;2858;p132"/>
          <p:cNvPicPr preferRelativeResize="0"/>
          <p:nvPr/>
        </p:nvPicPr>
        <p:blipFill rotWithShape="1">
          <a:blip r:embed="rId25">
            <a:alphaModFix/>
          </a:blip>
          <a:srcRect/>
          <a:stretch/>
        </p:blipFill>
        <p:spPr>
          <a:xfrm>
            <a:off x="3019438" y="746460"/>
            <a:ext cx="571898" cy="698277"/>
          </a:xfrm>
          <a:prstGeom prst="rect">
            <a:avLst/>
          </a:prstGeom>
          <a:noFill/>
          <a:ln>
            <a:noFill/>
          </a:ln>
        </p:spPr>
      </p:pic>
      <p:pic>
        <p:nvPicPr>
          <p:cNvPr id="2859" name="Google Shape;2859;p132"/>
          <p:cNvPicPr preferRelativeResize="0"/>
          <p:nvPr/>
        </p:nvPicPr>
        <p:blipFill rotWithShape="1">
          <a:blip r:embed="rId26">
            <a:alphaModFix/>
          </a:blip>
          <a:srcRect/>
          <a:stretch/>
        </p:blipFill>
        <p:spPr>
          <a:xfrm>
            <a:off x="2440941" y="1457044"/>
            <a:ext cx="1039553" cy="299925"/>
          </a:xfrm>
          <a:prstGeom prst="rect">
            <a:avLst/>
          </a:prstGeom>
          <a:noFill/>
          <a:ln>
            <a:noFill/>
          </a:ln>
        </p:spPr>
      </p:pic>
      <p:pic>
        <p:nvPicPr>
          <p:cNvPr id="2860" name="Google Shape;2860;p132"/>
          <p:cNvPicPr preferRelativeResize="0"/>
          <p:nvPr/>
        </p:nvPicPr>
        <p:blipFill rotWithShape="1">
          <a:blip r:embed="rId27">
            <a:alphaModFix/>
          </a:blip>
          <a:srcRect/>
          <a:stretch/>
        </p:blipFill>
        <p:spPr>
          <a:xfrm>
            <a:off x="4656737" y="1259233"/>
            <a:ext cx="1043322" cy="695548"/>
          </a:xfrm>
          <a:prstGeom prst="rect">
            <a:avLst/>
          </a:prstGeom>
          <a:noFill/>
          <a:ln>
            <a:noFill/>
          </a:ln>
        </p:spPr>
      </p:pic>
      <p:pic>
        <p:nvPicPr>
          <p:cNvPr id="2861" name="Google Shape;2861;p132" descr="http://d0.awsstatic.com/logos/customers/accordant-media-logo.jpg.png"/>
          <p:cNvPicPr preferRelativeResize="0"/>
          <p:nvPr/>
        </p:nvPicPr>
        <p:blipFill rotWithShape="1">
          <a:blip r:embed="rId28">
            <a:alphaModFix/>
          </a:blip>
          <a:srcRect/>
          <a:stretch/>
        </p:blipFill>
        <p:spPr>
          <a:xfrm>
            <a:off x="4742224" y="1009062"/>
            <a:ext cx="1187147" cy="159136"/>
          </a:xfrm>
          <a:prstGeom prst="rect">
            <a:avLst/>
          </a:prstGeom>
          <a:noFill/>
          <a:ln>
            <a:noFill/>
          </a:ln>
        </p:spPr>
      </p:pic>
      <p:pic>
        <p:nvPicPr>
          <p:cNvPr id="2862" name="Google Shape;2862;p132"/>
          <p:cNvPicPr preferRelativeResize="0"/>
          <p:nvPr/>
        </p:nvPicPr>
        <p:blipFill rotWithShape="1">
          <a:blip r:embed="rId29">
            <a:alphaModFix/>
          </a:blip>
          <a:srcRect/>
          <a:stretch/>
        </p:blipFill>
        <p:spPr>
          <a:xfrm>
            <a:off x="393820" y="1494313"/>
            <a:ext cx="605477" cy="225389"/>
          </a:xfrm>
          <a:prstGeom prst="rect">
            <a:avLst/>
          </a:prstGeom>
          <a:noFill/>
          <a:ln>
            <a:noFill/>
          </a:ln>
        </p:spPr>
      </p:pic>
      <p:sp>
        <p:nvSpPr>
          <p:cNvPr id="2863" name="Google Shape;2863;p132"/>
          <p:cNvSpPr txBox="1">
            <a:spLocks noGrp="1"/>
          </p:cNvSpPr>
          <p:nvPr>
            <p:ph type="sldNum" idx="12"/>
          </p:nvPr>
        </p:nvSpPr>
        <p:spPr>
          <a:xfrm>
            <a:off x="9850599" y="4451415"/>
            <a:ext cx="257100" cy="1848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FFFFFF"/>
              </a:buClr>
              <a:buSzPts val="600"/>
              <a:buFont typeface="Arial"/>
              <a:buNone/>
            </a:pPr>
            <a:fld id="{00000000-1234-1234-1234-123412341234}" type="slidenum">
              <a:rPr lang="en" sz="600" b="0" i="0" u="none" strike="noStrike" cap="none">
                <a:solidFill>
                  <a:srgbClr val="FFFFFF"/>
                </a:solidFill>
                <a:latin typeface="Arial"/>
                <a:ea typeface="Arial"/>
                <a:cs typeface="Arial"/>
                <a:sym typeface="Arial"/>
              </a:rPr>
              <a:t>14</a:t>
            </a:fld>
            <a:endParaRPr sz="600" b="0" i="0" u="none" strike="noStrike" cap="none">
              <a:solidFill>
                <a:srgbClr val="FFFFFF"/>
              </a:solidFill>
              <a:latin typeface="Arial"/>
              <a:ea typeface="Arial"/>
              <a:cs typeface="Arial"/>
              <a:sym typeface="Arial"/>
            </a:endParaRPr>
          </a:p>
        </p:txBody>
      </p:sp>
      <p:pic>
        <p:nvPicPr>
          <p:cNvPr id="2864" name="Google Shape;2864;p132"/>
          <p:cNvPicPr preferRelativeResize="0"/>
          <p:nvPr/>
        </p:nvPicPr>
        <p:blipFill rotWithShape="1">
          <a:blip r:embed="rId30">
            <a:alphaModFix/>
          </a:blip>
          <a:srcRect/>
          <a:stretch/>
        </p:blipFill>
        <p:spPr>
          <a:xfrm>
            <a:off x="6947894" y="1508120"/>
            <a:ext cx="790199" cy="197775"/>
          </a:xfrm>
          <a:prstGeom prst="rect">
            <a:avLst/>
          </a:prstGeom>
          <a:noFill/>
          <a:ln>
            <a:noFill/>
          </a:ln>
        </p:spPr>
      </p:pic>
      <p:pic>
        <p:nvPicPr>
          <p:cNvPr id="2865" name="Google Shape;2865;p132"/>
          <p:cNvPicPr preferRelativeResize="0"/>
          <p:nvPr/>
        </p:nvPicPr>
        <p:blipFill rotWithShape="1">
          <a:blip r:embed="rId31">
            <a:alphaModFix/>
          </a:blip>
          <a:srcRect/>
          <a:stretch/>
        </p:blipFill>
        <p:spPr>
          <a:xfrm>
            <a:off x="132275" y="906918"/>
            <a:ext cx="950339" cy="353207"/>
          </a:xfrm>
          <a:prstGeom prst="rect">
            <a:avLst/>
          </a:prstGeom>
          <a:noFill/>
          <a:ln>
            <a:noFill/>
          </a:ln>
        </p:spPr>
      </p:pic>
      <p:pic>
        <p:nvPicPr>
          <p:cNvPr id="2866" name="Google Shape;2866;p132" descr="Image result for akamai logo"/>
          <p:cNvPicPr preferRelativeResize="0"/>
          <p:nvPr/>
        </p:nvPicPr>
        <p:blipFill rotWithShape="1">
          <a:blip r:embed="rId32">
            <a:alphaModFix/>
          </a:blip>
          <a:srcRect/>
          <a:stretch/>
        </p:blipFill>
        <p:spPr>
          <a:xfrm>
            <a:off x="3743777" y="1394551"/>
            <a:ext cx="742135" cy="3014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p134"/>
          <p:cNvSpPr txBox="1">
            <a:spLocks noGrp="1"/>
          </p:cNvSpPr>
          <p:nvPr>
            <p:ph type="body" idx="1"/>
          </p:nvPr>
        </p:nvSpPr>
        <p:spPr>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a:t>WHAT WE ACCOMPLISHED TODAY</a:t>
            </a:r>
            <a:endParaRPr sz="1100"/>
          </a:p>
        </p:txBody>
      </p:sp>
      <p:sp>
        <p:nvSpPr>
          <p:cNvPr id="2881" name="Google Shape;2881;p134"/>
          <p:cNvSpPr txBox="1">
            <a:spLocks noGrp="1"/>
          </p:cNvSpPr>
          <p:nvPr>
            <p:ph type="sldNum" idx="12"/>
          </p:nvPr>
        </p:nvSpPr>
        <p:spPr>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en"/>
              <a:t>15</a:t>
            </a:fld>
            <a:endParaRPr/>
          </a:p>
        </p:txBody>
      </p:sp>
      <p:sp>
        <p:nvSpPr>
          <p:cNvPr id="2882" name="Google Shape;2882;p134"/>
          <p:cNvSpPr txBox="1"/>
          <p:nvPr/>
        </p:nvSpPr>
        <p:spPr>
          <a:xfrm>
            <a:off x="760850" y="1337150"/>
            <a:ext cx="7329900" cy="32205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70000"/>
              </a:lnSpc>
              <a:spcBef>
                <a:spcPts val="0"/>
              </a:spcBef>
              <a:spcAft>
                <a:spcPts val="0"/>
              </a:spcAft>
              <a:buSzPts val="1400"/>
              <a:buChar char="●"/>
            </a:pPr>
            <a:r>
              <a:rPr lang="en" dirty="0"/>
              <a:t>Navigating the UI</a:t>
            </a:r>
            <a:endParaRPr dirty="0"/>
          </a:p>
          <a:p>
            <a:pPr marL="457200" marR="0" lvl="0" indent="-317500" algn="l" rtl="0">
              <a:lnSpc>
                <a:spcPct val="170000"/>
              </a:lnSpc>
              <a:spcBef>
                <a:spcPts val="0"/>
              </a:spcBef>
              <a:spcAft>
                <a:spcPts val="0"/>
              </a:spcAft>
              <a:buSzPts val="1400"/>
              <a:buChar char="●"/>
            </a:pPr>
            <a:r>
              <a:rPr lang="en" dirty="0"/>
              <a:t>Creating databases, tables, views, data warehouses</a:t>
            </a:r>
            <a:endParaRPr dirty="0"/>
          </a:p>
          <a:p>
            <a:pPr marL="457200" marR="0" lvl="0" indent="-317500" algn="l" rtl="0">
              <a:lnSpc>
                <a:spcPct val="170000"/>
              </a:lnSpc>
              <a:spcBef>
                <a:spcPts val="0"/>
              </a:spcBef>
              <a:spcAft>
                <a:spcPts val="0"/>
              </a:spcAft>
              <a:buSzPts val="1400"/>
              <a:buChar char="●"/>
            </a:pPr>
            <a:r>
              <a:rPr lang="en" dirty="0"/>
              <a:t>Loading &amp; querying structured and semi-structured data</a:t>
            </a:r>
            <a:endParaRPr dirty="0"/>
          </a:p>
          <a:p>
            <a:pPr marL="457200" marR="0" lvl="0" indent="-317500" algn="l" rtl="0">
              <a:lnSpc>
                <a:spcPct val="170000"/>
              </a:lnSpc>
              <a:spcBef>
                <a:spcPts val="0"/>
              </a:spcBef>
              <a:spcAft>
                <a:spcPts val="0"/>
              </a:spcAft>
              <a:buSzPts val="1400"/>
              <a:buChar char="●"/>
            </a:pPr>
            <a:r>
              <a:rPr lang="en" dirty="0"/>
              <a:t>Multi-clustering and workload isolation</a:t>
            </a:r>
            <a:endParaRPr dirty="0"/>
          </a:p>
          <a:p>
            <a:pPr marL="457200" marR="0" lvl="0" indent="-317500" algn="l" rtl="0">
              <a:lnSpc>
                <a:spcPct val="170000"/>
              </a:lnSpc>
              <a:spcBef>
                <a:spcPts val="0"/>
              </a:spcBef>
              <a:spcAft>
                <a:spcPts val="0"/>
              </a:spcAft>
              <a:buSzPts val="1400"/>
              <a:buChar char="●"/>
            </a:pPr>
            <a:r>
              <a:rPr lang="en" dirty="0"/>
              <a:t>Undoing user errors</a:t>
            </a:r>
            <a:endParaRPr dirty="0"/>
          </a:p>
          <a:p>
            <a:pPr marL="457200" lvl="0" indent="-317500" algn="l" rtl="0">
              <a:lnSpc>
                <a:spcPct val="170000"/>
              </a:lnSpc>
              <a:spcBef>
                <a:spcPts val="0"/>
              </a:spcBef>
              <a:spcAft>
                <a:spcPts val="0"/>
              </a:spcAft>
              <a:buSzPts val="1400"/>
              <a:buChar char="●"/>
            </a:pPr>
            <a:r>
              <a:rPr lang="en" dirty="0"/>
              <a:t>Role based access control</a:t>
            </a:r>
            <a:endParaRPr dirty="0"/>
          </a:p>
          <a:p>
            <a:pPr marL="0" lvl="0" indent="0" algn="l" rtl="0">
              <a:lnSpc>
                <a:spcPct val="170000"/>
              </a:lnSpc>
              <a:spcBef>
                <a:spcPts val="0"/>
              </a:spcBef>
              <a:spcAft>
                <a:spcPts val="0"/>
              </a:spcAft>
              <a:buClr>
                <a:srgbClr val="000000"/>
              </a:buClr>
              <a:buSzPts val="1400"/>
              <a:buFont typeface="Arial"/>
              <a:buNone/>
            </a:pPr>
            <a:r>
              <a:rPr lang="en" b="1" dirty="0">
                <a:solidFill>
                  <a:schemeClr val="dk2"/>
                </a:solidFill>
              </a:rPr>
              <a:t> </a:t>
            </a:r>
            <a:endParaRPr b="1" dirty="0">
              <a:solidFill>
                <a:schemeClr val="dk2"/>
              </a:solidFill>
            </a:endParaRPr>
          </a:p>
          <a:p>
            <a:pPr marL="0" lvl="0" indent="0" algn="l" rtl="0">
              <a:lnSpc>
                <a:spcPct val="170000"/>
              </a:lnSpc>
              <a:spcBef>
                <a:spcPts val="0"/>
              </a:spcBef>
              <a:spcAft>
                <a:spcPts val="0"/>
              </a:spcAft>
              <a:buClr>
                <a:srgbClr val="000000"/>
              </a:buClr>
              <a:buSzPts val="1400"/>
              <a:buFont typeface="Arial"/>
              <a:buNone/>
            </a:pPr>
            <a:endParaRPr b="1" dirty="0">
              <a:solidFill>
                <a:schemeClr val="dk2"/>
              </a:solidFill>
            </a:endParaRPr>
          </a:p>
          <a:p>
            <a:pPr marL="0" lvl="0" indent="0" algn="l" rtl="0">
              <a:lnSpc>
                <a:spcPct val="170000"/>
              </a:lnSpc>
              <a:spcBef>
                <a:spcPts val="0"/>
              </a:spcBef>
              <a:spcAft>
                <a:spcPts val="0"/>
              </a:spcAft>
              <a:buClr>
                <a:srgbClr val="000000"/>
              </a:buClr>
              <a:buSzPts val="1400"/>
              <a:buFont typeface="Arial"/>
              <a:buNone/>
            </a:pPr>
            <a:endParaRPr b="1" dirty="0">
              <a:solidFill>
                <a:schemeClr val="dk2"/>
              </a:solidFill>
            </a:endParaRPr>
          </a:p>
          <a:p>
            <a:pPr marL="0" lvl="0" indent="0" algn="l" rtl="0">
              <a:lnSpc>
                <a:spcPct val="170000"/>
              </a:lnSpc>
              <a:spcBef>
                <a:spcPts val="0"/>
              </a:spcBef>
              <a:spcAft>
                <a:spcPts val="0"/>
              </a:spcAft>
              <a:buClr>
                <a:srgbClr val="000000"/>
              </a:buClr>
              <a:buSzPts val="1400"/>
              <a:buFont typeface="Arial"/>
              <a:buNone/>
            </a:pPr>
            <a:r>
              <a:rPr lang="en" b="1" dirty="0">
                <a:solidFill>
                  <a:schemeClr val="dk2"/>
                </a:solidFill>
              </a:rPr>
              <a:t> </a:t>
            </a:r>
            <a:endParaRPr b="1" dirty="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7"/>
        <p:cNvGrpSpPr/>
        <p:nvPr/>
      </p:nvGrpSpPr>
      <p:grpSpPr>
        <a:xfrm>
          <a:off x="0" y="0"/>
          <a:ext cx="0" cy="0"/>
          <a:chOff x="0" y="0"/>
          <a:chExt cx="0" cy="0"/>
        </a:xfrm>
      </p:grpSpPr>
      <p:sp>
        <p:nvSpPr>
          <p:cNvPr id="2889" name="Google Shape;2889;p135"/>
          <p:cNvSpPr txBox="1">
            <a:spLocks noGrp="1"/>
          </p:cNvSpPr>
          <p:nvPr>
            <p:ph type="body" idx="1"/>
          </p:nvPr>
        </p:nvSpPr>
        <p:spPr>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dk1"/>
              </a:buClr>
              <a:buSzPts val="2700"/>
              <a:buFont typeface="Arial"/>
              <a:buNone/>
            </a:pPr>
            <a:r>
              <a:rPr lang="en"/>
              <a:t>NEXT STEPS</a:t>
            </a:r>
            <a:endParaRPr sz="1400" b="0">
              <a:solidFill>
                <a:srgbClr val="FF0000"/>
              </a:solidFill>
            </a:endParaRPr>
          </a:p>
        </p:txBody>
      </p:sp>
      <p:sp>
        <p:nvSpPr>
          <p:cNvPr id="2888" name="Google Shape;2888;p135"/>
          <p:cNvSpPr txBox="1">
            <a:spLocks noGrp="1"/>
          </p:cNvSpPr>
          <p:nvPr>
            <p:ph type="sldNum" idx="12"/>
          </p:nvPr>
        </p:nvSpPr>
        <p:spPr>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en"/>
              <a:t>16</a:t>
            </a:fld>
            <a:endParaRPr/>
          </a:p>
        </p:txBody>
      </p:sp>
      <p:sp>
        <p:nvSpPr>
          <p:cNvPr id="2890" name="Google Shape;2890;p135"/>
          <p:cNvSpPr txBox="1">
            <a:spLocks noGrp="1"/>
          </p:cNvSpPr>
          <p:nvPr>
            <p:ph type="sldNum" idx="4294967295"/>
          </p:nvPr>
        </p:nvSpPr>
        <p:spPr>
          <a:xfrm>
            <a:off x="8886825" y="4870450"/>
            <a:ext cx="257175" cy="161925"/>
          </a:xfrm>
          <a:prstGeom prst="rect">
            <a:avLst/>
          </a:prstGeom>
          <a:noFill/>
          <a:ln>
            <a:noFill/>
          </a:ln>
        </p:spPr>
        <p:txBody>
          <a:bodyPr spcFirstLastPara="1" wrap="square" lIns="68575" tIns="34275" rIns="68575" bIns="34275" anchor="b" anchorCtr="0">
            <a:noAutofit/>
          </a:bodyPr>
          <a:lstStyle/>
          <a:p>
            <a:pPr marL="0" lvl="0" indent="0" algn="r" rtl="0">
              <a:lnSpc>
                <a:spcPct val="100000"/>
              </a:lnSpc>
              <a:spcBef>
                <a:spcPts val="0"/>
              </a:spcBef>
              <a:spcAft>
                <a:spcPts val="0"/>
              </a:spcAft>
              <a:buClr>
                <a:srgbClr val="000000"/>
              </a:buClr>
              <a:buSzPts val="600"/>
              <a:buFont typeface="Arial"/>
              <a:buNone/>
            </a:pPr>
            <a:fld id="{00000000-1234-1234-1234-123412341234}" type="slidenum">
              <a:rPr lang="en"/>
              <a:t>16</a:t>
            </a:fld>
            <a:endParaRPr/>
          </a:p>
        </p:txBody>
      </p:sp>
      <p:sp>
        <p:nvSpPr>
          <p:cNvPr id="2891" name="Google Shape;2891;p135"/>
          <p:cNvSpPr txBox="1"/>
          <p:nvPr/>
        </p:nvSpPr>
        <p:spPr>
          <a:xfrm>
            <a:off x="594450" y="1121625"/>
            <a:ext cx="8589600" cy="3667200"/>
          </a:xfrm>
          <a:prstGeom prst="rect">
            <a:avLst/>
          </a:prstGeom>
          <a:noFill/>
          <a:ln>
            <a:noFill/>
          </a:ln>
        </p:spPr>
        <p:txBody>
          <a:bodyPr spcFirstLastPara="1" wrap="square" lIns="91425" tIns="91425" rIns="91425" bIns="91425" anchor="t" anchorCtr="0">
            <a:noAutofit/>
          </a:bodyPr>
          <a:lstStyle/>
          <a:p>
            <a:pPr marL="457200" marR="0" lvl="0" indent="-304800" algn="l" rtl="0">
              <a:lnSpc>
                <a:spcPct val="170000"/>
              </a:lnSpc>
              <a:spcBef>
                <a:spcPts val="0"/>
              </a:spcBef>
              <a:spcAft>
                <a:spcPts val="0"/>
              </a:spcAft>
              <a:buSzPts val="1200"/>
              <a:buChar char="●"/>
            </a:pPr>
            <a:r>
              <a:rPr lang="en" sz="1200" b="1" dirty="0"/>
              <a:t> </a:t>
            </a:r>
            <a:r>
              <a:rPr lang="en" sz="1200" dirty="0"/>
              <a:t>At top of the UI click on  “Partner Connect” icon to access trial/free ETL &amp; BI tools to load and analyze more data</a:t>
            </a:r>
            <a:endParaRPr sz="1200" dirty="0"/>
          </a:p>
          <a:p>
            <a:pPr marL="914400" marR="0" lvl="0" indent="0" algn="l" rtl="0">
              <a:lnSpc>
                <a:spcPct val="170000"/>
              </a:lnSpc>
              <a:spcBef>
                <a:spcPts val="0"/>
              </a:spcBef>
              <a:spcAft>
                <a:spcPts val="0"/>
              </a:spcAft>
              <a:buNone/>
            </a:pPr>
            <a:endParaRPr sz="1200" dirty="0"/>
          </a:p>
          <a:p>
            <a:pPr marL="457200" marR="0" lvl="0" indent="-304800" algn="l" rtl="0">
              <a:lnSpc>
                <a:spcPct val="170000"/>
              </a:lnSpc>
              <a:spcBef>
                <a:spcPts val="0"/>
              </a:spcBef>
              <a:spcAft>
                <a:spcPts val="0"/>
              </a:spcAft>
              <a:buSzPts val="1200"/>
              <a:buChar char="●"/>
            </a:pPr>
            <a:r>
              <a:rPr lang="en" sz="1200" dirty="0"/>
              <a:t>Read the “Definitive Guide to Maximizing Your Free Trial” document at:</a:t>
            </a:r>
            <a:br>
              <a:rPr lang="en" sz="1200" dirty="0"/>
            </a:br>
            <a:r>
              <a:rPr lang="en" sz="1200" u="sng" dirty="0">
                <a:solidFill>
                  <a:srgbClr val="148BC0"/>
                </a:solidFill>
                <a:hlinkClick r:id="rId3"/>
              </a:rPr>
              <a:t>https://www.snowflake.com/test-driving-snowflake-the-definitive-guide-to-maximizing-your-free-trial/</a:t>
            </a:r>
            <a:endParaRPr sz="1200" dirty="0">
              <a:solidFill>
                <a:srgbClr val="148BC0"/>
              </a:solidFill>
            </a:endParaRPr>
          </a:p>
          <a:p>
            <a:pPr marL="914400" marR="0" lvl="0" indent="0" algn="l" rtl="0">
              <a:lnSpc>
                <a:spcPct val="170000"/>
              </a:lnSpc>
              <a:spcBef>
                <a:spcPts val="0"/>
              </a:spcBef>
              <a:spcAft>
                <a:spcPts val="0"/>
              </a:spcAft>
              <a:buNone/>
            </a:pPr>
            <a:endParaRPr sz="1200" dirty="0"/>
          </a:p>
          <a:p>
            <a:pPr marL="457200" marR="0" lvl="0" indent="-304800" algn="l" rtl="0">
              <a:lnSpc>
                <a:spcPct val="170000"/>
              </a:lnSpc>
              <a:spcBef>
                <a:spcPts val="0"/>
              </a:spcBef>
              <a:spcAft>
                <a:spcPts val="0"/>
              </a:spcAft>
              <a:buSzPts val="1200"/>
              <a:buChar char="●"/>
            </a:pPr>
            <a:r>
              <a:rPr lang="en" sz="1200" dirty="0"/>
              <a:t>Attend a Snowflake virtual or in-person event to learn more about our capabilities and how customers use us  </a:t>
            </a:r>
            <a:r>
              <a:rPr lang="en" sz="1200" u="sng" dirty="0">
                <a:solidFill>
                  <a:srgbClr val="148BC0"/>
                </a:solidFill>
                <a:hlinkClick r:id="rId4"/>
              </a:rPr>
              <a:t>https://www.snowflake.com/about/events/</a:t>
            </a:r>
            <a:endParaRPr sz="1200" dirty="0"/>
          </a:p>
          <a:p>
            <a:pPr marL="914400" marR="0" lvl="0" indent="0" algn="l" rtl="0">
              <a:lnSpc>
                <a:spcPct val="170000"/>
              </a:lnSpc>
              <a:spcBef>
                <a:spcPts val="0"/>
              </a:spcBef>
              <a:spcAft>
                <a:spcPts val="0"/>
              </a:spcAft>
              <a:buNone/>
            </a:pPr>
            <a:endParaRPr sz="1200" u="sng" dirty="0">
              <a:solidFill>
                <a:srgbClr val="148BC0"/>
              </a:solidFill>
            </a:endParaRPr>
          </a:p>
          <a:p>
            <a:pPr marL="457200" marR="0" lvl="0" indent="-304800" algn="l" rtl="0">
              <a:lnSpc>
                <a:spcPct val="170000"/>
              </a:lnSpc>
              <a:spcBef>
                <a:spcPts val="0"/>
              </a:spcBef>
              <a:spcAft>
                <a:spcPts val="0"/>
              </a:spcAft>
              <a:buSzPts val="1200"/>
              <a:buChar char="●"/>
            </a:pPr>
            <a:r>
              <a:rPr lang="en" sz="1200" dirty="0"/>
              <a:t>Contact </a:t>
            </a:r>
            <a:r>
              <a:rPr lang="en-US" sz="1200" dirty="0"/>
              <a:t>Eide Bailly</a:t>
            </a:r>
            <a:r>
              <a:rPr lang="en" sz="1200" dirty="0"/>
              <a:t> to learn more</a:t>
            </a:r>
            <a:r>
              <a:rPr lang="en" sz="1200" u="sng" dirty="0">
                <a:solidFill>
                  <a:srgbClr val="148BC0"/>
                </a:solidFill>
              </a:rPr>
              <a:t> </a:t>
            </a:r>
            <a:r>
              <a:rPr lang="en-US" sz="1200" u="sng" dirty="0">
                <a:solidFill>
                  <a:srgbClr val="148BC0"/>
                </a:solidFill>
                <a:hlinkClick r:id="rId5"/>
              </a:rPr>
              <a:t>https://bit.ly/33FSqQa</a:t>
            </a:r>
            <a:r>
              <a:rPr lang="en" sz="1200" u="sng" dirty="0">
                <a:solidFill>
                  <a:srgbClr val="148BC0"/>
                </a:solidFill>
              </a:rPr>
              <a:t>  </a:t>
            </a:r>
            <a:endParaRPr sz="1200" b="1" dirty="0"/>
          </a:p>
          <a:p>
            <a:pPr marL="0" lvl="0" indent="0" algn="l" rtl="0">
              <a:lnSpc>
                <a:spcPct val="170000"/>
              </a:lnSpc>
              <a:spcBef>
                <a:spcPts val="0"/>
              </a:spcBef>
              <a:spcAft>
                <a:spcPts val="0"/>
              </a:spcAft>
              <a:buClr>
                <a:srgbClr val="000000"/>
              </a:buClr>
              <a:buSzPts val="1400"/>
              <a:buFont typeface="Arial"/>
              <a:buNone/>
            </a:pPr>
            <a:endParaRPr sz="1200" b="1" dirty="0"/>
          </a:p>
          <a:p>
            <a:pPr marL="0" lvl="0" indent="0" algn="l" rtl="0">
              <a:lnSpc>
                <a:spcPct val="170000"/>
              </a:lnSpc>
              <a:spcBef>
                <a:spcPts val="0"/>
              </a:spcBef>
              <a:spcAft>
                <a:spcPts val="0"/>
              </a:spcAft>
              <a:buClr>
                <a:srgbClr val="000000"/>
              </a:buClr>
              <a:buSzPts val="1400"/>
              <a:buFont typeface="Arial"/>
              <a:buNone/>
            </a:pPr>
            <a:endParaRPr sz="1200" b="1" dirty="0"/>
          </a:p>
          <a:p>
            <a:pPr marL="0" lvl="0" indent="0" algn="l" rtl="0">
              <a:lnSpc>
                <a:spcPct val="170000"/>
              </a:lnSpc>
              <a:spcBef>
                <a:spcPts val="0"/>
              </a:spcBef>
              <a:spcAft>
                <a:spcPts val="0"/>
              </a:spcAft>
              <a:buClr>
                <a:srgbClr val="000000"/>
              </a:buClr>
              <a:buSzPts val="1400"/>
              <a:buFont typeface="Arial"/>
              <a:buNone/>
            </a:pPr>
            <a:r>
              <a:rPr lang="en" sz="1200" b="1" dirty="0"/>
              <a:t> </a:t>
            </a:r>
            <a:endParaRPr sz="12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896"/>
        <p:cNvGrpSpPr/>
        <p:nvPr/>
      </p:nvGrpSpPr>
      <p:grpSpPr>
        <a:xfrm>
          <a:off x="0" y="0"/>
          <a:ext cx="0" cy="0"/>
          <a:chOff x="0" y="0"/>
          <a:chExt cx="0" cy="0"/>
        </a:xfrm>
      </p:grpSpPr>
      <p:sp>
        <p:nvSpPr>
          <p:cNvPr id="2897" name="Google Shape;2897;p136"/>
          <p:cNvSpPr txBox="1">
            <a:spLocks noGrp="1"/>
          </p:cNvSpPr>
          <p:nvPr>
            <p:ph type="body" idx="1"/>
          </p:nvPr>
        </p:nvSpPr>
        <p:spPr>
          <a:xfrm>
            <a:off x="1238250" y="1167088"/>
            <a:ext cx="6515100" cy="2714700"/>
          </a:xfrm>
          <a:prstGeom prst="rect">
            <a:avLst/>
          </a:prstGeom>
          <a:noFill/>
          <a:ln>
            <a:noFill/>
          </a:ln>
        </p:spPr>
        <p:txBody>
          <a:bodyPr spcFirstLastPara="1" wrap="square" lIns="68575" tIns="34275" rIns="68575" bIns="34275" anchor="ctr" anchorCtr="0">
            <a:noAutofit/>
          </a:bodyPr>
          <a:lstStyle/>
          <a:p>
            <a:pPr marL="0" lvl="0" indent="0" algn="ctr" rtl="0">
              <a:lnSpc>
                <a:spcPct val="80000"/>
              </a:lnSpc>
              <a:spcBef>
                <a:spcPts val="0"/>
              </a:spcBef>
              <a:spcAft>
                <a:spcPts val="0"/>
              </a:spcAft>
              <a:buClr>
                <a:srgbClr val="000000"/>
              </a:buClr>
              <a:buSzPts val="5400"/>
              <a:buFont typeface="Arial"/>
              <a:buNone/>
            </a:pPr>
            <a:r>
              <a:rPr lang="en" sz="4050"/>
              <a:t>THANK YOU</a:t>
            </a:r>
            <a:r>
              <a:rPr lang="en" sz="4050">
                <a:latin typeface="Arial"/>
                <a:ea typeface="Arial"/>
                <a:cs typeface="Arial"/>
                <a:sym typeface="Arial"/>
              </a:rPr>
              <a:t>!</a:t>
            </a:r>
            <a:endParaRPr sz="3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121"/>
          <p:cNvSpPr txBox="1">
            <a:spLocks noGrp="1"/>
          </p:cNvSpPr>
          <p:nvPr>
            <p:ph type="body" idx="1"/>
          </p:nvPr>
        </p:nvSpPr>
        <p:spPr>
          <a:xfrm>
            <a:off x="277178" y="222662"/>
            <a:ext cx="8589600" cy="704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700"/>
              <a:buNone/>
            </a:pPr>
            <a:r>
              <a:rPr lang="en"/>
              <a:t>YOU WILL NEED</a:t>
            </a:r>
            <a:endParaRPr/>
          </a:p>
        </p:txBody>
      </p:sp>
      <p:sp>
        <p:nvSpPr>
          <p:cNvPr id="1848" name="Google Shape;1848;p121"/>
          <p:cNvSpPr txBox="1">
            <a:spLocks noGrp="1"/>
          </p:cNvSpPr>
          <p:nvPr>
            <p:ph type="body" idx="2"/>
          </p:nvPr>
        </p:nvSpPr>
        <p:spPr>
          <a:xfrm>
            <a:off x="434650" y="1368525"/>
            <a:ext cx="8098171" cy="3392988"/>
          </a:xfrm>
          <a:prstGeom prst="rect">
            <a:avLst/>
          </a:prstGeom>
          <a:noFill/>
          <a:ln>
            <a:noFill/>
          </a:ln>
        </p:spPr>
        <p:txBody>
          <a:bodyPr spcFirstLastPara="1" wrap="square" lIns="91425" tIns="45700" rIns="91425" bIns="45700" anchor="t" anchorCtr="0">
            <a:noAutofit/>
          </a:bodyPr>
          <a:lstStyle/>
          <a:p>
            <a:pPr marL="457200" lvl="0" indent="-342900" algn="l" rtl="0">
              <a:lnSpc>
                <a:spcPct val="80000"/>
              </a:lnSpc>
              <a:spcBef>
                <a:spcPts val="0"/>
              </a:spcBef>
              <a:spcAft>
                <a:spcPts val="0"/>
              </a:spcAft>
              <a:buClr>
                <a:srgbClr val="000000"/>
              </a:buClr>
              <a:buSzPts val="1800"/>
              <a:buChar char="●"/>
            </a:pPr>
            <a:r>
              <a:rPr lang="en" sz="1800" dirty="0">
                <a:solidFill>
                  <a:srgbClr val="000000"/>
                </a:solidFill>
              </a:rPr>
              <a:t>Self Service Account with ACCOUNT ADMIN role</a:t>
            </a:r>
            <a:endParaRPr sz="1800" dirty="0">
              <a:solidFill>
                <a:srgbClr val="000000"/>
              </a:solidFill>
            </a:endParaRPr>
          </a:p>
          <a:p>
            <a:pPr marL="0" lvl="0" indent="0" algn="l" rtl="0">
              <a:lnSpc>
                <a:spcPct val="80000"/>
              </a:lnSpc>
              <a:spcBef>
                <a:spcPts val="0"/>
              </a:spcBef>
              <a:spcAft>
                <a:spcPts val="0"/>
              </a:spcAft>
              <a:buNone/>
            </a:pPr>
            <a:endParaRPr sz="1800" dirty="0">
              <a:solidFill>
                <a:srgbClr val="000000"/>
              </a:solidFill>
            </a:endParaRPr>
          </a:p>
          <a:p>
            <a:pPr marL="457200" lvl="0" indent="0" algn="l" rtl="0">
              <a:lnSpc>
                <a:spcPct val="80000"/>
              </a:lnSpc>
              <a:spcBef>
                <a:spcPts val="0"/>
              </a:spcBef>
              <a:spcAft>
                <a:spcPts val="0"/>
              </a:spcAft>
              <a:buNone/>
            </a:pPr>
            <a:endParaRPr sz="1800" dirty="0">
              <a:solidFill>
                <a:srgbClr val="000000"/>
              </a:solidFill>
            </a:endParaRPr>
          </a:p>
          <a:p>
            <a:pPr marL="457200" lvl="0" indent="0" algn="l" rtl="0">
              <a:lnSpc>
                <a:spcPct val="80000"/>
              </a:lnSpc>
              <a:spcBef>
                <a:spcPts val="0"/>
              </a:spcBef>
              <a:spcAft>
                <a:spcPts val="0"/>
              </a:spcAft>
              <a:buNone/>
            </a:pPr>
            <a:endParaRPr sz="1800" dirty="0">
              <a:solidFill>
                <a:srgbClr val="000000"/>
              </a:solidFill>
            </a:endParaRPr>
          </a:p>
          <a:p>
            <a:pPr marL="457200" lvl="0" indent="-342900" algn="l" rtl="0">
              <a:lnSpc>
                <a:spcPct val="80000"/>
              </a:lnSpc>
              <a:spcBef>
                <a:spcPts val="0"/>
              </a:spcBef>
              <a:spcAft>
                <a:spcPts val="0"/>
              </a:spcAft>
              <a:buClr>
                <a:srgbClr val="000000"/>
              </a:buClr>
              <a:buSzPts val="1800"/>
              <a:buChar char="●"/>
            </a:pPr>
            <a:r>
              <a:rPr lang="en" sz="1800" dirty="0">
                <a:solidFill>
                  <a:srgbClr val="000000"/>
                </a:solidFill>
              </a:rPr>
              <a:t>Access to the scripts we will be loading:</a:t>
            </a:r>
            <a:endParaRPr sz="1800" dirty="0">
              <a:solidFill>
                <a:srgbClr val="000000"/>
              </a:solidFill>
            </a:endParaRPr>
          </a:p>
          <a:p>
            <a:pPr marL="0" lvl="0" indent="0" algn="l" rtl="0">
              <a:lnSpc>
                <a:spcPct val="80000"/>
              </a:lnSpc>
              <a:spcBef>
                <a:spcPts val="0"/>
              </a:spcBef>
              <a:spcAft>
                <a:spcPts val="0"/>
              </a:spcAft>
              <a:buNone/>
            </a:pPr>
            <a:endParaRPr sz="2400" dirty="0">
              <a:solidFill>
                <a:srgbClr val="000000"/>
              </a:solidFill>
            </a:endParaRPr>
          </a:p>
          <a:p>
            <a:pPr marL="914400" lvl="0" indent="457200" algn="l">
              <a:lnSpc>
                <a:spcPct val="80000"/>
              </a:lnSpc>
              <a:spcBef>
                <a:spcPts val="0"/>
              </a:spcBef>
            </a:pPr>
            <a:r>
              <a:rPr lang="en-US" sz="2400" b="1" dirty="0">
                <a:hlinkClick r:id="rId3"/>
              </a:rPr>
              <a:t>bit.ly/2VOziNf</a:t>
            </a:r>
            <a:r>
              <a:rPr lang="en-US" sz="2400" b="1" dirty="0"/>
              <a:t> (casing matters)</a:t>
            </a:r>
            <a:endParaRPr sz="2400" b="1" dirty="0">
              <a:solidFill>
                <a:srgbClr val="000000"/>
              </a:solidFill>
            </a:endParaRPr>
          </a:p>
          <a:p>
            <a:pPr marL="914400" lvl="0" indent="457200" algn="l" rtl="0">
              <a:lnSpc>
                <a:spcPct val="80000"/>
              </a:lnSpc>
              <a:spcBef>
                <a:spcPts val="0"/>
              </a:spcBef>
              <a:spcAft>
                <a:spcPts val="0"/>
              </a:spcAft>
              <a:buNone/>
            </a:pPr>
            <a:endParaRPr lang="en-US" sz="2400" b="1" dirty="0">
              <a:solidFill>
                <a:srgbClr val="000000"/>
              </a:solidFill>
            </a:endParaRPr>
          </a:p>
          <a:p>
            <a:pPr marL="914400" lvl="0" indent="457200" algn="l" rtl="0">
              <a:lnSpc>
                <a:spcPct val="80000"/>
              </a:lnSpc>
              <a:spcBef>
                <a:spcPts val="0"/>
              </a:spcBef>
              <a:spcAft>
                <a:spcPts val="0"/>
              </a:spcAft>
              <a:buNone/>
            </a:pPr>
            <a:endParaRPr sz="2400" b="1" dirty="0">
              <a:solidFill>
                <a:srgbClr val="000000"/>
              </a:solidFill>
            </a:endParaRPr>
          </a:p>
        </p:txBody>
      </p:sp>
      <p:sp>
        <p:nvSpPr>
          <p:cNvPr id="1849" name="Google Shape;1849;p121"/>
          <p:cNvSpPr txBox="1">
            <a:spLocks noGrp="1"/>
          </p:cNvSpPr>
          <p:nvPr>
            <p:ph type="sldNum" idx="12"/>
          </p:nvPr>
        </p:nvSpPr>
        <p:spPr>
          <a:xfrm>
            <a:off x="8390386" y="4898914"/>
            <a:ext cx="473700" cy="924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22"/>
          <p:cNvSpPr txBox="1">
            <a:spLocks noGrp="1"/>
          </p:cNvSpPr>
          <p:nvPr>
            <p:ph type="body" idx="1"/>
          </p:nvPr>
        </p:nvSpPr>
        <p:spPr>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800"/>
              </a:spcBef>
              <a:spcAft>
                <a:spcPts val="0"/>
              </a:spcAft>
              <a:buSzPts val="1400"/>
              <a:buNone/>
            </a:pPr>
            <a:r>
              <a:rPr lang="en"/>
              <a:t>AGENDA</a:t>
            </a:r>
            <a:endParaRPr/>
          </a:p>
        </p:txBody>
      </p:sp>
      <p:sp>
        <p:nvSpPr>
          <p:cNvPr id="1856" name="Google Shape;1856;p122"/>
          <p:cNvSpPr txBox="1"/>
          <p:nvPr/>
        </p:nvSpPr>
        <p:spPr>
          <a:xfrm>
            <a:off x="1142181" y="1225494"/>
            <a:ext cx="7329900" cy="317297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70000"/>
              </a:lnSpc>
              <a:spcBef>
                <a:spcPts val="0"/>
              </a:spcBef>
              <a:spcAft>
                <a:spcPts val="0"/>
              </a:spcAft>
              <a:buSzPts val="1400"/>
              <a:buChar char="•"/>
            </a:pPr>
            <a:r>
              <a:rPr lang="en-US" dirty="0"/>
              <a:t>Eide Bailly </a:t>
            </a:r>
            <a:r>
              <a:rPr lang="en" dirty="0"/>
              <a:t>Introduction</a:t>
            </a:r>
            <a:endParaRPr dirty="0"/>
          </a:p>
          <a:p>
            <a:pPr marL="285750" marR="0" lvl="0" indent="-285750" algn="l" rtl="0">
              <a:lnSpc>
                <a:spcPct val="170000"/>
              </a:lnSpc>
              <a:spcBef>
                <a:spcPts val="0"/>
              </a:spcBef>
              <a:spcAft>
                <a:spcPts val="0"/>
              </a:spcAft>
              <a:buSzPts val="1400"/>
              <a:buChar char="•"/>
            </a:pPr>
            <a:r>
              <a:rPr lang="en" sz="1400" i="0" u="none" strike="noStrike" cap="none" dirty="0"/>
              <a:t>Snowflake Introduction</a:t>
            </a:r>
            <a:endParaRPr sz="1400" i="0" u="none" strike="noStrike" cap="none" dirty="0"/>
          </a:p>
          <a:p>
            <a:pPr marL="285750" marR="0" lvl="0" indent="-285750" algn="l" rtl="0">
              <a:lnSpc>
                <a:spcPct val="170000"/>
              </a:lnSpc>
              <a:spcBef>
                <a:spcPts val="0"/>
              </a:spcBef>
              <a:spcAft>
                <a:spcPts val="0"/>
              </a:spcAft>
              <a:buSzPts val="1400"/>
              <a:buChar char="•"/>
            </a:pPr>
            <a:r>
              <a:rPr lang="en" sz="1400" i="0" u="none" strike="noStrike" cap="none" dirty="0"/>
              <a:t>Hands-on Lab – </a:t>
            </a:r>
            <a:r>
              <a:rPr lang="en-US" sz="1400" i="0" u="none" strike="noStrike" cap="none" dirty="0"/>
              <a:t>Eide Bailly (Ryan)</a:t>
            </a:r>
            <a:endParaRPr dirty="0"/>
          </a:p>
          <a:p>
            <a:pPr marL="0" marR="0" lvl="0" indent="457200" algn="l" rtl="0">
              <a:lnSpc>
                <a:spcPct val="115000"/>
              </a:lnSpc>
              <a:spcBef>
                <a:spcPts val="0"/>
              </a:spcBef>
              <a:spcAft>
                <a:spcPts val="0"/>
              </a:spcAft>
              <a:buNone/>
            </a:pPr>
            <a:r>
              <a:rPr lang="en" sz="1200" dirty="0"/>
              <a:t>&gt;  </a:t>
            </a:r>
            <a:r>
              <a:rPr lang="en" sz="1200" i="0" u="none" strike="noStrike" cap="none" dirty="0"/>
              <a:t>Prepare lab environment</a:t>
            </a:r>
            <a:endParaRPr lang="en-US" sz="1200" dirty="0"/>
          </a:p>
          <a:p>
            <a:pPr marL="0" marR="0" lvl="0" indent="457200" algn="l" rtl="0">
              <a:lnSpc>
                <a:spcPct val="115000"/>
              </a:lnSpc>
              <a:spcBef>
                <a:spcPts val="0"/>
              </a:spcBef>
              <a:spcAft>
                <a:spcPts val="0"/>
              </a:spcAft>
              <a:buNone/>
            </a:pPr>
            <a:r>
              <a:rPr lang="en-US" sz="1200" dirty="0"/>
              <a:t>&gt;  </a:t>
            </a:r>
            <a:r>
              <a:rPr lang="en-US" sz="1200" i="0" u="none" strike="noStrike" cap="none" dirty="0"/>
              <a:t>Snowflake U</a:t>
            </a:r>
            <a:r>
              <a:rPr lang="en-US" sz="1200" dirty="0"/>
              <a:t>I</a:t>
            </a:r>
          </a:p>
          <a:p>
            <a:pPr marL="0" marR="0" lvl="0" indent="457200" algn="l" rtl="0">
              <a:lnSpc>
                <a:spcPct val="115000"/>
              </a:lnSpc>
              <a:spcBef>
                <a:spcPts val="0"/>
              </a:spcBef>
              <a:spcAft>
                <a:spcPts val="0"/>
              </a:spcAft>
              <a:buNone/>
            </a:pPr>
            <a:r>
              <a:rPr lang="en" sz="1200" dirty="0"/>
              <a:t>&gt;  </a:t>
            </a:r>
            <a:r>
              <a:rPr lang="en" sz="1200" i="0" u="none" strike="noStrike" cap="none" dirty="0"/>
              <a:t>Create a database, table, external stage, file format</a:t>
            </a:r>
            <a:endParaRPr sz="1200" dirty="0"/>
          </a:p>
          <a:p>
            <a:pPr marL="0" marR="0" lvl="0" indent="457200" algn="l" rtl="0">
              <a:lnSpc>
                <a:spcPct val="115000"/>
              </a:lnSpc>
              <a:spcBef>
                <a:spcPts val="0"/>
              </a:spcBef>
              <a:spcAft>
                <a:spcPts val="0"/>
              </a:spcAft>
              <a:buNone/>
            </a:pPr>
            <a:r>
              <a:rPr lang="en" sz="1200" dirty="0"/>
              <a:t>&gt;  </a:t>
            </a:r>
            <a:r>
              <a:rPr lang="en" sz="1200" i="0" u="none" strike="noStrike" cap="none" dirty="0"/>
              <a:t>Resize, create, and use warehouse</a:t>
            </a:r>
            <a:endParaRPr sz="1200" dirty="0"/>
          </a:p>
          <a:p>
            <a:pPr marL="0" marR="0" lvl="0" indent="457200" algn="l" rtl="0">
              <a:lnSpc>
                <a:spcPct val="115000"/>
              </a:lnSpc>
              <a:spcBef>
                <a:spcPts val="0"/>
              </a:spcBef>
              <a:spcAft>
                <a:spcPts val="0"/>
              </a:spcAft>
              <a:buNone/>
            </a:pPr>
            <a:r>
              <a:rPr lang="en" sz="1200" dirty="0"/>
              <a:t>&gt;  </a:t>
            </a:r>
            <a:r>
              <a:rPr lang="en" sz="1200" i="0" u="none" strike="noStrike" cap="none" dirty="0"/>
              <a:t>Run queries, results cache, zero-copy cloning</a:t>
            </a:r>
          </a:p>
          <a:p>
            <a:pPr lvl="0" indent="457200">
              <a:lnSpc>
                <a:spcPct val="115000"/>
              </a:lnSpc>
            </a:pPr>
            <a:r>
              <a:rPr lang="en" sz="1200" dirty="0"/>
              <a:t>&gt;  </a:t>
            </a:r>
            <a:r>
              <a:rPr lang="en-US" sz="1200" dirty="0"/>
              <a:t>Data transformation, modeling, and viz tool connection</a:t>
            </a:r>
            <a:endParaRPr lang="en" sz="1200" i="0" u="none" strike="noStrike" cap="none" dirty="0"/>
          </a:p>
          <a:p>
            <a:pPr marL="285750" marR="0" lvl="0" indent="-285750" algn="l" rtl="0">
              <a:lnSpc>
                <a:spcPct val="170000"/>
              </a:lnSpc>
              <a:spcBef>
                <a:spcPts val="1000"/>
              </a:spcBef>
              <a:spcAft>
                <a:spcPts val="0"/>
              </a:spcAft>
              <a:buSzPts val="1400"/>
              <a:buChar char="•"/>
            </a:pPr>
            <a:r>
              <a:rPr lang="en" sz="1400" i="0" u="none" strike="noStrike" cap="none" dirty="0"/>
              <a:t>Q&amp;A</a:t>
            </a:r>
            <a:endParaRPr sz="1400" i="0" u="none" strike="noStrike" cap="none" dirty="0"/>
          </a:p>
          <a:p>
            <a:pPr marL="0" marR="0" lvl="0" indent="0" algn="l" rtl="0">
              <a:lnSpc>
                <a:spcPct val="170000"/>
              </a:lnSpc>
              <a:spcBef>
                <a:spcPts val="0"/>
              </a:spcBef>
              <a:spcAft>
                <a:spcPts val="0"/>
              </a:spcAft>
              <a:buClr>
                <a:srgbClr val="000000"/>
              </a:buClr>
              <a:buSzPts val="1400"/>
              <a:buFont typeface="Arial"/>
              <a:buNone/>
            </a:pPr>
            <a:endParaRPr sz="1400" i="0" u="none" strike="noStrike" cap="none" dirty="0">
              <a:solidFill>
                <a:schemeClr val="dk2"/>
              </a:solidFill>
            </a:endParaRPr>
          </a:p>
          <a:p>
            <a:pPr marL="0" marR="0" lvl="0" indent="0" algn="l" rtl="0">
              <a:lnSpc>
                <a:spcPct val="170000"/>
              </a:lnSpc>
              <a:spcBef>
                <a:spcPts val="0"/>
              </a:spcBef>
              <a:spcAft>
                <a:spcPts val="0"/>
              </a:spcAft>
              <a:buClr>
                <a:srgbClr val="000000"/>
              </a:buClr>
              <a:buSzPts val="1400"/>
              <a:buFont typeface="Arial"/>
              <a:buNone/>
            </a:pPr>
            <a:endParaRPr sz="1400" i="0" u="none" strike="noStrike" cap="none" dirty="0">
              <a:solidFill>
                <a:schemeClr val="dk2"/>
              </a:solidFill>
            </a:endParaRPr>
          </a:p>
          <a:p>
            <a:pPr marL="0" marR="0" lvl="0" indent="0" algn="l" rtl="0">
              <a:lnSpc>
                <a:spcPct val="170000"/>
              </a:lnSpc>
              <a:spcBef>
                <a:spcPts val="0"/>
              </a:spcBef>
              <a:spcAft>
                <a:spcPts val="0"/>
              </a:spcAft>
              <a:buClr>
                <a:srgbClr val="000000"/>
              </a:buClr>
              <a:buSzPts val="1400"/>
              <a:buFont typeface="Arial"/>
              <a:buNone/>
            </a:pPr>
            <a:r>
              <a:rPr lang="en" sz="1400" i="0" u="none" strike="noStrike" cap="none" dirty="0">
                <a:solidFill>
                  <a:schemeClr val="dk2"/>
                </a:solidFill>
              </a:rPr>
              <a:t> </a:t>
            </a:r>
            <a:endParaRPr sz="1400" i="0" u="none" strike="noStrike" cap="none" dirty="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720" y="0"/>
            <a:ext cx="5786830" cy="685800"/>
          </a:xfrm>
        </p:spPr>
        <p:txBody>
          <a:bodyPr/>
          <a:lstStyle/>
          <a:p>
            <a:r>
              <a:rPr lang="en-US" dirty="0"/>
              <a:t>Core Services</a:t>
            </a:r>
          </a:p>
        </p:txBody>
      </p:sp>
      <p:sp>
        <p:nvSpPr>
          <p:cNvPr id="34" name="Content Placeholder 3">
            <a:extLst>
              <a:ext uri="{FF2B5EF4-FFF2-40B4-BE49-F238E27FC236}">
                <a16:creationId xmlns:a16="http://schemas.microsoft.com/office/drawing/2014/main" id="{B0DF5B80-BB3F-4768-AB26-C6A8B871E935}"/>
              </a:ext>
            </a:extLst>
          </p:cNvPr>
          <p:cNvSpPr txBox="1">
            <a:spLocks/>
          </p:cNvSpPr>
          <p:nvPr/>
        </p:nvSpPr>
        <p:spPr>
          <a:xfrm>
            <a:off x="1456267" y="1252521"/>
            <a:ext cx="2792225" cy="1972230"/>
          </a:xfrm>
          <a:prstGeom prst="rect">
            <a:avLst/>
          </a:prstGeom>
          <a:ln>
            <a:noFill/>
          </a:ln>
        </p:spPr>
        <p:txBody>
          <a:bodyPr vert="horz" lIns="68580" tIns="34290" rIns="68580" bIns="34290" rtlCol="0" anchor="t">
            <a:normAutofit/>
          </a:bodyPr>
          <a:lstStyle>
            <a:lvl1pPr marL="11113" marR="0" indent="0" algn="l" defTabSz="914400" rtl="0" eaLnBrk="1" fontAlgn="auto" latinLnBrk="0" hangingPunct="1">
              <a:lnSpc>
                <a:spcPct val="100000"/>
              </a:lnSpc>
              <a:spcBef>
                <a:spcPct val="20000"/>
              </a:spcBef>
              <a:spcAft>
                <a:spcPts val="0"/>
              </a:spcAft>
              <a:buClrTx/>
              <a:buSzPct val="80000"/>
              <a:buFont typeface="Arial" pitchFamily="34" charset="0"/>
              <a:buNone/>
              <a:tabLst/>
              <a:defRPr sz="2000" kern="1200" cap="none" baseline="0">
                <a:solidFill>
                  <a:schemeClr val="tx1">
                    <a:lumMod val="85000"/>
                    <a:lumOff val="15000"/>
                  </a:schemeClr>
                </a:solidFill>
                <a:latin typeface="Arial" panose="020B0604020202020204" pitchFamily="34" charset="0"/>
                <a:ea typeface="+mn-ea"/>
                <a:cs typeface="Arial" panose="020B0604020202020204" pitchFamily="34" charset="0"/>
              </a:defRPr>
            </a:lvl1pPr>
            <a:lvl2pPr marL="633413" marR="0" indent="-173038" algn="l" defTabSz="914400" rtl="0" eaLnBrk="1" fontAlgn="auto" latinLnBrk="0" hangingPunct="1">
              <a:lnSpc>
                <a:spcPct val="100000"/>
              </a:lnSpc>
              <a:spcBef>
                <a:spcPct val="20000"/>
              </a:spcBef>
              <a:spcAft>
                <a:spcPts val="0"/>
              </a:spcAft>
              <a:buClrTx/>
              <a:buSzPct val="80000"/>
              <a:buFont typeface="Arial" pitchFamily="34" charset="0"/>
              <a:buChar char="•"/>
              <a:tabLst/>
              <a:defRPr sz="2400" kern="1200" baseline="0">
                <a:solidFill>
                  <a:schemeClr val="tx1">
                    <a:lumMod val="95000"/>
                    <a:lumOff val="5000"/>
                  </a:schemeClr>
                </a:solidFill>
                <a:latin typeface="Arial" panose="020B0604020202020204" pitchFamily="34" charset="0"/>
                <a:ea typeface="+mn-ea"/>
                <a:cs typeface="Arial" panose="020B0604020202020204" pitchFamily="34" charset="0"/>
              </a:defRPr>
            </a:lvl2pPr>
            <a:lvl3pPr marL="1085850" marR="0" indent="-176213" algn="l" defTabSz="914400" rtl="0" eaLnBrk="1" fontAlgn="auto" latinLnBrk="0" hangingPunct="1">
              <a:lnSpc>
                <a:spcPct val="100000"/>
              </a:lnSpc>
              <a:spcBef>
                <a:spcPct val="20000"/>
              </a:spcBef>
              <a:spcAft>
                <a:spcPts val="0"/>
              </a:spcAft>
              <a:buClrTx/>
              <a:buSzPct val="80000"/>
              <a:buFont typeface="Arial" pitchFamily="34" charset="0"/>
              <a:buChar char="•"/>
              <a:tabLst/>
              <a:defRPr sz="2000" kern="1200">
                <a:solidFill>
                  <a:schemeClr val="tx1">
                    <a:lumMod val="95000"/>
                    <a:lumOff val="5000"/>
                  </a:schemeClr>
                </a:solidFill>
                <a:latin typeface="Arial" panose="020B0604020202020204" pitchFamily="34" charset="0"/>
                <a:ea typeface="+mn-ea"/>
                <a:cs typeface="Arial" panose="020B0604020202020204" pitchFamily="34" charset="0"/>
              </a:defRPr>
            </a:lvl3pPr>
            <a:lvl4pPr marL="1376363" marR="0" indent="-163513" algn="l" defTabSz="914400" rtl="0" eaLnBrk="1" fontAlgn="auto" latinLnBrk="0" hangingPunct="1">
              <a:lnSpc>
                <a:spcPct val="100000"/>
              </a:lnSpc>
              <a:spcBef>
                <a:spcPct val="20000"/>
              </a:spcBef>
              <a:spcAft>
                <a:spcPts val="0"/>
              </a:spcAft>
              <a:buClrTx/>
              <a:buSzPct val="80000"/>
              <a:buFont typeface="Arial" pitchFamily="34" charset="0"/>
              <a:buChar char="•"/>
              <a:tabLst/>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657350" marR="0" indent="-173038" algn="l" defTabSz="914400" rtl="0" eaLnBrk="1" fontAlgn="auto" latinLnBrk="0" hangingPunct="1">
              <a:lnSpc>
                <a:spcPct val="100000"/>
              </a:lnSpc>
              <a:spcBef>
                <a:spcPct val="20000"/>
              </a:spcBef>
              <a:spcAft>
                <a:spcPts val="0"/>
              </a:spcAft>
              <a:buClrTx/>
              <a:buSzPct val="80000"/>
              <a:buFont typeface="Arial" pitchFamily="34" charset="0"/>
              <a:buChar char="•"/>
              <a:tabLst/>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800">
              <a:spcBef>
                <a:spcPts val="0"/>
              </a:spcBef>
              <a:buNone/>
            </a:pPr>
            <a:r>
              <a:rPr lang="en-US" sz="1500" b="1" cap="all" dirty="0">
                <a:solidFill>
                  <a:srgbClr val="182751"/>
                </a:solidFill>
                <a:latin typeface="Tw Cen MT"/>
              </a:rPr>
              <a:t>  	</a:t>
            </a:r>
            <a:r>
              <a:rPr lang="en-US" sz="1500" spc="38" dirty="0">
                <a:solidFill>
                  <a:srgbClr val="65666A"/>
                </a:solidFill>
                <a:latin typeface="Tw Cen MT"/>
                <a:cs typeface="Arial"/>
              </a:rPr>
              <a:t>Experienced </a:t>
            </a:r>
            <a:r>
              <a:rPr lang="en-US" sz="1500" spc="38" dirty="0">
                <a:solidFill>
                  <a:srgbClr val="65666A"/>
                </a:solidFill>
                <a:latin typeface="Tw Cen MT"/>
              </a:rPr>
              <a:t>Consultants</a:t>
            </a:r>
          </a:p>
          <a:p>
            <a:pPr marL="0" lvl="1" indent="0" defTabSz="685800">
              <a:spcBef>
                <a:spcPts val="0"/>
              </a:spcBef>
              <a:buNone/>
            </a:pPr>
            <a:r>
              <a:rPr lang="en-US" sz="1500" spc="38" dirty="0">
                <a:solidFill>
                  <a:srgbClr val="65666A"/>
                </a:solidFill>
                <a:latin typeface="Tw Cen MT"/>
                <a:cs typeface="Arial"/>
              </a:rPr>
              <a:t>	</a:t>
            </a:r>
          </a:p>
          <a:p>
            <a:pPr marL="0" lvl="1" indent="0" defTabSz="685800">
              <a:spcBef>
                <a:spcPts val="0"/>
              </a:spcBef>
              <a:buNone/>
            </a:pPr>
            <a:r>
              <a:rPr lang="en-US" sz="1500" spc="38" dirty="0">
                <a:solidFill>
                  <a:srgbClr val="65666A"/>
                </a:solidFill>
                <a:latin typeface="Tw Cen MT"/>
                <a:cs typeface="Arial"/>
              </a:rPr>
              <a:t>	Accounting Services</a:t>
            </a:r>
          </a:p>
          <a:p>
            <a:pPr marL="0" lvl="1" indent="0" defTabSz="685800">
              <a:spcBef>
                <a:spcPts val="0"/>
              </a:spcBef>
              <a:buNone/>
            </a:pPr>
            <a:r>
              <a:rPr lang="en-US" sz="1500" spc="38" dirty="0">
                <a:solidFill>
                  <a:srgbClr val="65666A"/>
                </a:solidFill>
                <a:latin typeface="Tw Cen MT"/>
                <a:cs typeface="Arial"/>
              </a:rPr>
              <a:t>	Audit &amp; Assurance</a:t>
            </a:r>
          </a:p>
          <a:p>
            <a:pPr marL="0" lvl="1" indent="0" defTabSz="685800">
              <a:spcBef>
                <a:spcPts val="0"/>
              </a:spcBef>
              <a:buNone/>
            </a:pPr>
            <a:r>
              <a:rPr lang="en-US" sz="1500" spc="38" dirty="0">
                <a:solidFill>
                  <a:srgbClr val="65666A"/>
                </a:solidFill>
                <a:latin typeface="Tw Cen MT"/>
                <a:cs typeface="Arial"/>
              </a:rPr>
              <a:t>	Cost Segregation</a:t>
            </a:r>
          </a:p>
          <a:p>
            <a:pPr marL="0" lvl="1" indent="0" defTabSz="685800">
              <a:spcBef>
                <a:spcPts val="0"/>
              </a:spcBef>
              <a:buNone/>
            </a:pPr>
            <a:r>
              <a:rPr lang="en-US" sz="1500" spc="38" dirty="0">
                <a:solidFill>
                  <a:srgbClr val="65666A"/>
                </a:solidFill>
                <a:latin typeface="Tw Cen MT"/>
                <a:cs typeface="Arial"/>
              </a:rPr>
              <a:t>	R&amp;D Tax Credits</a:t>
            </a:r>
          </a:p>
          <a:p>
            <a:pPr marL="0" lvl="1" indent="0" defTabSz="685800">
              <a:spcBef>
                <a:spcPts val="0"/>
              </a:spcBef>
              <a:buNone/>
            </a:pPr>
            <a:r>
              <a:rPr lang="en-US" sz="1500" spc="38" dirty="0">
                <a:solidFill>
                  <a:srgbClr val="65666A"/>
                </a:solidFill>
                <a:latin typeface="Tw Cen MT"/>
                <a:cs typeface="Arial"/>
              </a:rPr>
              <a:t>	Forensic &amp; Valuation</a:t>
            </a:r>
          </a:p>
          <a:p>
            <a:pPr marL="0" lvl="1" indent="0" defTabSz="685800">
              <a:spcBef>
                <a:spcPts val="0"/>
              </a:spcBef>
              <a:buNone/>
            </a:pPr>
            <a:r>
              <a:rPr lang="en-US" sz="1500" spc="38" dirty="0">
                <a:solidFill>
                  <a:srgbClr val="65666A"/>
                </a:solidFill>
                <a:latin typeface="Tw Cen MT"/>
                <a:cs typeface="Arial"/>
              </a:rPr>
              <a:t>	Tax Services</a:t>
            </a:r>
          </a:p>
        </p:txBody>
      </p:sp>
      <p:cxnSp>
        <p:nvCxnSpPr>
          <p:cNvPr id="35" name="Straight Connector 34">
            <a:extLst>
              <a:ext uri="{FF2B5EF4-FFF2-40B4-BE49-F238E27FC236}">
                <a16:creationId xmlns:a16="http://schemas.microsoft.com/office/drawing/2014/main" id="{1D0B6622-A680-4F7D-8DDA-BCD0CF044C47}"/>
              </a:ext>
            </a:extLst>
          </p:cNvPr>
          <p:cNvCxnSpPr>
            <a:cxnSpLocks/>
          </p:cNvCxnSpPr>
          <p:nvPr/>
        </p:nvCxnSpPr>
        <p:spPr>
          <a:xfrm>
            <a:off x="4248500" y="1325590"/>
            <a:ext cx="0" cy="346435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C6D04C-AE49-45D1-874A-B9545C5E6AF9}"/>
              </a:ext>
            </a:extLst>
          </p:cNvPr>
          <p:cNvCxnSpPr>
            <a:cxnSpLocks/>
          </p:cNvCxnSpPr>
          <p:nvPr/>
        </p:nvCxnSpPr>
        <p:spPr>
          <a:xfrm flipH="1">
            <a:off x="2078045" y="1325589"/>
            <a:ext cx="1" cy="227707"/>
          </a:xfrm>
          <a:prstGeom prst="line">
            <a:avLst/>
          </a:prstGeom>
          <a:ln w="28575">
            <a:solidFill>
              <a:schemeClr val="bg2"/>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3EBE7BE1-36C7-46A3-B806-5F2C0C66E65A}"/>
              </a:ext>
            </a:extLst>
          </p:cNvPr>
          <p:cNvCxnSpPr>
            <a:cxnSpLocks/>
          </p:cNvCxnSpPr>
          <p:nvPr/>
        </p:nvCxnSpPr>
        <p:spPr>
          <a:xfrm flipH="1">
            <a:off x="2078046" y="1777985"/>
            <a:ext cx="1" cy="1367887"/>
          </a:xfrm>
          <a:prstGeom prst="line">
            <a:avLst/>
          </a:prstGeom>
          <a:ln w="28575">
            <a:solidFill>
              <a:schemeClr val="bg2"/>
            </a:solidFill>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201BE99D-917F-4E99-93B0-FF68BCE9ED28}"/>
              </a:ext>
            </a:extLst>
          </p:cNvPr>
          <p:cNvSpPr/>
          <p:nvPr/>
        </p:nvSpPr>
        <p:spPr>
          <a:xfrm>
            <a:off x="1333461" y="1294407"/>
            <a:ext cx="709259" cy="300082"/>
          </a:xfrm>
          <a:prstGeom prst="rect">
            <a:avLst/>
          </a:prstGeom>
        </p:spPr>
        <p:txBody>
          <a:bodyPr wrap="square">
            <a:spAutoFit/>
          </a:bodyPr>
          <a:lstStyle/>
          <a:p>
            <a:pPr defTabSz="685800">
              <a:buClrTx/>
            </a:pPr>
            <a:r>
              <a:rPr lang="en-US" sz="1350" b="1" kern="1200" cap="all" dirty="0">
                <a:solidFill>
                  <a:srgbClr val="182751"/>
                </a:solidFill>
                <a:latin typeface="Tw Cen MT"/>
                <a:ea typeface="+mn-ea"/>
                <a:cs typeface="+mn-cs"/>
              </a:rPr>
              <a:t>2,000</a:t>
            </a:r>
            <a:endParaRPr lang="en-US" sz="1350" kern="1200" dirty="0">
              <a:latin typeface="Tw Cen MT"/>
              <a:ea typeface="+mn-ea"/>
              <a:cs typeface="+mn-cs"/>
            </a:endParaRPr>
          </a:p>
        </p:txBody>
      </p:sp>
      <p:sp>
        <p:nvSpPr>
          <p:cNvPr id="28" name="Rectangle 27">
            <a:extLst>
              <a:ext uri="{FF2B5EF4-FFF2-40B4-BE49-F238E27FC236}">
                <a16:creationId xmlns:a16="http://schemas.microsoft.com/office/drawing/2014/main" id="{47276563-2D86-4FB6-9A63-6B22742EDC9C}"/>
              </a:ext>
            </a:extLst>
          </p:cNvPr>
          <p:cNvSpPr/>
          <p:nvPr/>
        </p:nvSpPr>
        <p:spPr>
          <a:xfrm>
            <a:off x="5746688" y="1521753"/>
            <a:ext cx="2010679" cy="323165"/>
          </a:xfrm>
          <a:prstGeom prst="rect">
            <a:avLst/>
          </a:prstGeom>
        </p:spPr>
        <p:txBody>
          <a:bodyPr wrap="none">
            <a:spAutoFit/>
          </a:bodyPr>
          <a:lstStyle/>
          <a:p>
            <a:pPr marL="2381" lvl="1" indent="-2381" algn="ctr" defTabSz="685800">
              <a:spcBef>
                <a:spcPts val="450"/>
              </a:spcBef>
              <a:buClrTx/>
            </a:pPr>
            <a:r>
              <a:rPr lang="en-US" sz="1500" b="1" kern="1200" cap="all" dirty="0">
                <a:solidFill>
                  <a:srgbClr val="182751"/>
                </a:solidFill>
                <a:latin typeface="Tw Cen MT"/>
                <a:ea typeface="+mn-ea"/>
                <a:cs typeface="+mn-cs"/>
              </a:rPr>
              <a:t>100+</a:t>
            </a:r>
            <a:r>
              <a:rPr lang="en-US" sz="1500" kern="1200" spc="38" dirty="0">
                <a:solidFill>
                  <a:srgbClr val="65666A"/>
                </a:solidFill>
                <a:latin typeface="Tw Cen MT"/>
                <a:ea typeface="+mn-ea"/>
                <a:cs typeface="Arial" panose="020B0604020202020204" pitchFamily="34" charset="0"/>
              </a:rPr>
              <a:t> Years in Business</a:t>
            </a:r>
          </a:p>
        </p:txBody>
      </p:sp>
      <p:sp>
        <p:nvSpPr>
          <p:cNvPr id="30" name="Rectangle 29">
            <a:extLst>
              <a:ext uri="{FF2B5EF4-FFF2-40B4-BE49-F238E27FC236}">
                <a16:creationId xmlns:a16="http://schemas.microsoft.com/office/drawing/2014/main" id="{3AD0B0E3-5BA1-483A-B8EB-2E56FD846BA1}"/>
              </a:ext>
            </a:extLst>
          </p:cNvPr>
          <p:cNvSpPr/>
          <p:nvPr/>
        </p:nvSpPr>
        <p:spPr>
          <a:xfrm>
            <a:off x="5902950" y="2060217"/>
            <a:ext cx="1553567" cy="323165"/>
          </a:xfrm>
          <a:prstGeom prst="rect">
            <a:avLst/>
          </a:prstGeom>
        </p:spPr>
        <p:txBody>
          <a:bodyPr wrap="none">
            <a:spAutoFit/>
          </a:bodyPr>
          <a:lstStyle/>
          <a:p>
            <a:pPr marL="2381" lvl="1" indent="-2381" algn="ctr" defTabSz="685800">
              <a:spcBef>
                <a:spcPts val="450"/>
              </a:spcBef>
              <a:buClrTx/>
            </a:pPr>
            <a:r>
              <a:rPr lang="en-US" sz="1500" b="1" kern="1200" cap="all" dirty="0">
                <a:solidFill>
                  <a:srgbClr val="182751"/>
                </a:solidFill>
                <a:latin typeface="Tw Cen MT"/>
                <a:ea typeface="+mn-ea"/>
                <a:cs typeface="+mn-cs"/>
              </a:rPr>
              <a:t>Top 25 </a:t>
            </a:r>
            <a:r>
              <a:rPr lang="en-US" sz="1500" kern="1200" spc="38" dirty="0">
                <a:solidFill>
                  <a:srgbClr val="65666A"/>
                </a:solidFill>
                <a:latin typeface="Tw Cen MT"/>
                <a:ea typeface="+mn-ea"/>
                <a:cs typeface="Arial" panose="020B0604020202020204" pitchFamily="34" charset="0"/>
              </a:rPr>
              <a:t>CPA Firm</a:t>
            </a:r>
          </a:p>
        </p:txBody>
      </p:sp>
      <p:sp>
        <p:nvSpPr>
          <p:cNvPr id="31" name="Rectangle 30">
            <a:extLst>
              <a:ext uri="{FF2B5EF4-FFF2-40B4-BE49-F238E27FC236}">
                <a16:creationId xmlns:a16="http://schemas.microsoft.com/office/drawing/2014/main" id="{F66819A3-7802-4880-83E7-892A71FFBD09}"/>
              </a:ext>
            </a:extLst>
          </p:cNvPr>
          <p:cNvSpPr/>
          <p:nvPr/>
        </p:nvSpPr>
        <p:spPr>
          <a:xfrm>
            <a:off x="4710347" y="1790985"/>
            <a:ext cx="2093458" cy="323165"/>
          </a:xfrm>
          <a:prstGeom prst="rect">
            <a:avLst/>
          </a:prstGeom>
        </p:spPr>
        <p:txBody>
          <a:bodyPr wrap="none">
            <a:spAutoFit/>
          </a:bodyPr>
          <a:lstStyle/>
          <a:p>
            <a:pPr marL="2381" lvl="1" indent="-2381" algn="ctr" defTabSz="685800">
              <a:spcBef>
                <a:spcPts val="450"/>
              </a:spcBef>
              <a:buClrTx/>
            </a:pPr>
            <a:r>
              <a:rPr lang="en-US" sz="1500" b="1" kern="1200" cap="all" dirty="0">
                <a:solidFill>
                  <a:srgbClr val="182751"/>
                </a:solidFill>
                <a:latin typeface="Tw Cen MT"/>
                <a:ea typeface="+mn-ea"/>
                <a:cs typeface="+mn-cs"/>
              </a:rPr>
              <a:t>$293 </a:t>
            </a:r>
            <a:r>
              <a:rPr lang="en-US" sz="1500" kern="1200" spc="38" dirty="0">
                <a:solidFill>
                  <a:srgbClr val="65666A"/>
                </a:solidFill>
                <a:latin typeface="Tw Cen MT"/>
                <a:ea typeface="+mn-ea"/>
                <a:cs typeface="Arial" panose="020B0604020202020204" pitchFamily="34" charset="0"/>
              </a:rPr>
              <a:t>Million in Revenue</a:t>
            </a:r>
            <a:endParaRPr lang="en-US" sz="2400" kern="1200" spc="38" dirty="0">
              <a:solidFill>
                <a:srgbClr val="65666A"/>
              </a:solidFill>
              <a:latin typeface="Tw Cen MT"/>
              <a:ea typeface="+mn-ea"/>
              <a:cs typeface="Arial" panose="020B0604020202020204" pitchFamily="34" charset="0"/>
            </a:endParaRPr>
          </a:p>
        </p:txBody>
      </p:sp>
      <p:sp>
        <p:nvSpPr>
          <p:cNvPr id="40" name="Rectangle 39">
            <a:extLst>
              <a:ext uri="{FF2B5EF4-FFF2-40B4-BE49-F238E27FC236}">
                <a16:creationId xmlns:a16="http://schemas.microsoft.com/office/drawing/2014/main" id="{5AD58856-AD65-454C-B76D-ECF88A4B6BFA}"/>
              </a:ext>
            </a:extLst>
          </p:cNvPr>
          <p:cNvSpPr/>
          <p:nvPr/>
        </p:nvSpPr>
        <p:spPr>
          <a:xfrm>
            <a:off x="4403889" y="2299508"/>
            <a:ext cx="2067361" cy="323165"/>
          </a:xfrm>
          <a:prstGeom prst="rect">
            <a:avLst/>
          </a:prstGeom>
        </p:spPr>
        <p:txBody>
          <a:bodyPr wrap="none">
            <a:spAutoFit/>
          </a:bodyPr>
          <a:lstStyle/>
          <a:p>
            <a:pPr marL="2381" lvl="1" indent="-2381" algn="ctr" defTabSz="685800">
              <a:spcBef>
                <a:spcPts val="450"/>
              </a:spcBef>
              <a:buClrTx/>
            </a:pPr>
            <a:r>
              <a:rPr lang="en-US" sz="1500" kern="1200" spc="38" dirty="0">
                <a:solidFill>
                  <a:srgbClr val="65666A"/>
                </a:solidFill>
                <a:latin typeface="Tw Cen MT"/>
                <a:ea typeface="+mn-ea"/>
                <a:cs typeface="Arial" panose="020B0604020202020204" pitchFamily="34" charset="0"/>
              </a:rPr>
              <a:t>Serving </a:t>
            </a:r>
            <a:r>
              <a:rPr lang="en-US" sz="1500" b="1" kern="1200" cap="all" dirty="0">
                <a:solidFill>
                  <a:srgbClr val="182751"/>
                </a:solidFill>
                <a:latin typeface="Tw Cen MT"/>
                <a:ea typeface="+mn-ea"/>
                <a:cs typeface="+mn-cs"/>
              </a:rPr>
              <a:t>65,000</a:t>
            </a:r>
            <a:r>
              <a:rPr lang="en-US" sz="1500" kern="1200" spc="38" dirty="0">
                <a:solidFill>
                  <a:srgbClr val="65666A"/>
                </a:solidFill>
                <a:latin typeface="Tw Cen MT"/>
                <a:ea typeface="+mn-ea"/>
                <a:cs typeface="Arial" panose="020B0604020202020204" pitchFamily="34" charset="0"/>
              </a:rPr>
              <a:t> Clients </a:t>
            </a:r>
          </a:p>
        </p:txBody>
      </p:sp>
      <p:sp>
        <p:nvSpPr>
          <p:cNvPr id="59" name="Rectangle 58">
            <a:extLst>
              <a:ext uri="{FF2B5EF4-FFF2-40B4-BE49-F238E27FC236}">
                <a16:creationId xmlns:a16="http://schemas.microsoft.com/office/drawing/2014/main" id="{329CA506-4DCC-46B4-917C-AE84A8446CA8}"/>
              </a:ext>
            </a:extLst>
          </p:cNvPr>
          <p:cNvSpPr/>
          <p:nvPr/>
        </p:nvSpPr>
        <p:spPr>
          <a:xfrm>
            <a:off x="4371298" y="1252521"/>
            <a:ext cx="2046971" cy="323165"/>
          </a:xfrm>
          <a:prstGeom prst="rect">
            <a:avLst/>
          </a:prstGeom>
        </p:spPr>
        <p:txBody>
          <a:bodyPr wrap="none">
            <a:spAutoFit/>
          </a:bodyPr>
          <a:lstStyle/>
          <a:p>
            <a:pPr marL="2381" lvl="1" indent="-2381" defTabSz="685800">
              <a:spcBef>
                <a:spcPts val="450"/>
              </a:spcBef>
              <a:buClrTx/>
            </a:pPr>
            <a:r>
              <a:rPr lang="en-US" sz="1500" b="1" kern="1200" cap="all" dirty="0">
                <a:solidFill>
                  <a:srgbClr val="182751"/>
                </a:solidFill>
                <a:latin typeface="Tw Cen MT"/>
                <a:ea typeface="+mn-ea"/>
                <a:cs typeface="+mn-cs"/>
              </a:rPr>
              <a:t>43</a:t>
            </a:r>
            <a:r>
              <a:rPr lang="en-US" sz="1500" kern="1200" spc="38" dirty="0">
                <a:solidFill>
                  <a:srgbClr val="65666A"/>
                </a:solidFill>
                <a:latin typeface="Tw Cen MT"/>
                <a:ea typeface="+mn-ea"/>
                <a:cs typeface="Arial" panose="020B0604020202020204" pitchFamily="34" charset="0"/>
              </a:rPr>
              <a:t> Offices in </a:t>
            </a:r>
            <a:r>
              <a:rPr lang="en-US" sz="1500" b="1" kern="1200" cap="all" dirty="0">
                <a:solidFill>
                  <a:srgbClr val="182751"/>
                </a:solidFill>
                <a:latin typeface="Tw Cen MT"/>
                <a:ea typeface="+mn-ea"/>
                <a:cs typeface="+mn-cs"/>
              </a:rPr>
              <a:t>15</a:t>
            </a:r>
            <a:r>
              <a:rPr lang="en-US" sz="1500" kern="1200" spc="38" dirty="0">
                <a:solidFill>
                  <a:srgbClr val="65666A"/>
                </a:solidFill>
                <a:latin typeface="Tw Cen MT"/>
                <a:ea typeface="+mn-ea"/>
                <a:cs typeface="Arial" panose="020B0604020202020204" pitchFamily="34" charset="0"/>
              </a:rPr>
              <a:t> States</a:t>
            </a:r>
            <a:endParaRPr lang="en-US" sz="2400" kern="1200" spc="38" dirty="0">
              <a:solidFill>
                <a:srgbClr val="65666A"/>
              </a:solidFill>
              <a:latin typeface="Tw Cen MT"/>
              <a:ea typeface="+mn-ea"/>
              <a:cs typeface="Arial" panose="020B0604020202020204" pitchFamily="34" charset="0"/>
            </a:endParaRPr>
          </a:p>
        </p:txBody>
      </p:sp>
      <p:pic>
        <p:nvPicPr>
          <p:cNvPr id="17" name="Picture 16">
            <a:extLst>
              <a:ext uri="{FF2B5EF4-FFF2-40B4-BE49-F238E27FC236}">
                <a16:creationId xmlns:a16="http://schemas.microsoft.com/office/drawing/2014/main" id="{DF92D76F-EA0D-4B96-BC92-1B156A56E1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1298" y="2657789"/>
            <a:ext cx="3389039" cy="2325038"/>
          </a:xfrm>
          <a:prstGeom prst="rect">
            <a:avLst/>
          </a:prstGeom>
        </p:spPr>
      </p:pic>
      <p:pic>
        <p:nvPicPr>
          <p:cNvPr id="14" name="Picture 13">
            <a:extLst>
              <a:ext uri="{FF2B5EF4-FFF2-40B4-BE49-F238E27FC236}">
                <a16:creationId xmlns:a16="http://schemas.microsoft.com/office/drawing/2014/main" id="{34898A05-4CB9-4FDE-929D-24B902E5D86D}"/>
              </a:ext>
            </a:extLst>
          </p:cNvPr>
          <p:cNvPicPr>
            <a:picLocks noChangeAspect="1"/>
          </p:cNvPicPr>
          <p:nvPr/>
        </p:nvPicPr>
        <p:blipFill>
          <a:blip r:embed="rId3"/>
          <a:stretch>
            <a:fillRect/>
          </a:stretch>
        </p:blipFill>
        <p:spPr>
          <a:xfrm>
            <a:off x="0" y="0"/>
            <a:ext cx="1264654" cy="685800"/>
          </a:xfrm>
          <a:prstGeom prst="rect">
            <a:avLst/>
          </a:prstGeom>
        </p:spPr>
      </p:pic>
    </p:spTree>
    <p:extLst>
      <p:ext uri="{BB962C8B-B14F-4D97-AF65-F5344CB8AC3E}">
        <p14:creationId xmlns:p14="http://schemas.microsoft.com/office/powerpoint/2010/main" val="272707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50"/>
                                        <p:tgtEl>
                                          <p:spTgt spid="26"/>
                                        </p:tgtEl>
                                      </p:cBhvr>
                                    </p:animEffect>
                                  </p:childTnLst>
                                </p:cTn>
                              </p:par>
                            </p:childTnLst>
                          </p:cTn>
                        </p:par>
                        <p:par>
                          <p:cTn id="8" fill="hold">
                            <p:stCondLst>
                              <p:cond delay="35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350"/>
                                        <p:tgtEl>
                                          <p:spTgt spid="4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350"/>
                                        <p:tgtEl>
                                          <p:spTgt spid="34">
                                            <p:txEl>
                                              <p:pRg st="0" end="0"/>
                                            </p:txEl>
                                          </p:spTgt>
                                        </p:tgtEl>
                                      </p:cBhvr>
                                    </p:animEffect>
                                  </p:childTnLst>
                                </p:cTn>
                              </p:par>
                            </p:childTnLst>
                          </p:cTn>
                        </p:par>
                        <p:par>
                          <p:cTn id="16" fill="hold">
                            <p:stCondLst>
                              <p:cond delay="1050"/>
                            </p:stCondLst>
                            <p:childTnLst>
                              <p:par>
                                <p:cTn id="17" presetID="22" presetClass="entr" presetSubtype="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up)">
                                      <p:cBhvr>
                                        <p:cTn id="19" dur="350"/>
                                        <p:tgtEl>
                                          <p:spTgt spid="48"/>
                                        </p:tgtEl>
                                      </p:cBhvr>
                                    </p:animEffect>
                                  </p:childTnLst>
                                </p:cTn>
                              </p:par>
                            </p:childTnLst>
                          </p:cTn>
                        </p:par>
                        <p:par>
                          <p:cTn id="20" fill="hold">
                            <p:stCondLst>
                              <p:cond delay="1400"/>
                            </p:stCondLst>
                            <p:childTnLst>
                              <p:par>
                                <p:cTn id="21" presetID="22" presetClass="entr" presetSubtype="8" fill="hold" nodeType="afterEffect">
                                  <p:stCondLst>
                                    <p:cond delay="0"/>
                                  </p:stCondLst>
                                  <p:childTnLst>
                                    <p:set>
                                      <p:cBhvr>
                                        <p:cTn id="22" dur="1" fill="hold">
                                          <p:stCondLst>
                                            <p:cond delay="0"/>
                                          </p:stCondLst>
                                        </p:cTn>
                                        <p:tgtEl>
                                          <p:spTgt spid="34">
                                            <p:txEl>
                                              <p:pRg st="2" end="2"/>
                                            </p:txEl>
                                          </p:spTgt>
                                        </p:tgtEl>
                                        <p:attrNameLst>
                                          <p:attrName>style.visibility</p:attrName>
                                        </p:attrNameLst>
                                      </p:cBhvr>
                                      <p:to>
                                        <p:strVal val="visible"/>
                                      </p:to>
                                    </p:set>
                                    <p:animEffect transition="in" filter="wipe(left)">
                                      <p:cBhvr>
                                        <p:cTn id="23" dur="350"/>
                                        <p:tgtEl>
                                          <p:spTgt spid="34">
                                            <p:txEl>
                                              <p:pRg st="2" end="2"/>
                                            </p:txEl>
                                          </p:spTgt>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34">
                                            <p:txEl>
                                              <p:pRg st="3" end="3"/>
                                            </p:txEl>
                                          </p:spTgt>
                                        </p:tgtEl>
                                        <p:attrNameLst>
                                          <p:attrName>style.visibility</p:attrName>
                                        </p:attrNameLst>
                                      </p:cBhvr>
                                      <p:to>
                                        <p:strVal val="visible"/>
                                      </p:to>
                                    </p:set>
                                    <p:animEffect transition="in" filter="wipe(left)">
                                      <p:cBhvr>
                                        <p:cTn id="27" dur="350"/>
                                        <p:tgtEl>
                                          <p:spTgt spid="34">
                                            <p:txEl>
                                              <p:pRg st="3" end="3"/>
                                            </p:txEl>
                                          </p:spTgt>
                                        </p:tgtEl>
                                      </p:cBhvr>
                                    </p:animEffect>
                                  </p:childTnLst>
                                </p:cTn>
                              </p:par>
                            </p:childTnLst>
                          </p:cTn>
                        </p:par>
                        <p:par>
                          <p:cTn id="28" fill="hold">
                            <p:stCondLst>
                              <p:cond delay="2100"/>
                            </p:stCondLst>
                            <p:childTnLst>
                              <p:par>
                                <p:cTn id="29" presetID="22" presetClass="entr" presetSubtype="8" fill="hold" nodeType="afterEffect">
                                  <p:stCondLst>
                                    <p:cond delay="0"/>
                                  </p:stCondLst>
                                  <p:childTnLst>
                                    <p:set>
                                      <p:cBhvr>
                                        <p:cTn id="30" dur="1" fill="hold">
                                          <p:stCondLst>
                                            <p:cond delay="0"/>
                                          </p:stCondLst>
                                        </p:cTn>
                                        <p:tgtEl>
                                          <p:spTgt spid="34">
                                            <p:txEl>
                                              <p:pRg st="4" end="4"/>
                                            </p:txEl>
                                          </p:spTgt>
                                        </p:tgtEl>
                                        <p:attrNameLst>
                                          <p:attrName>style.visibility</p:attrName>
                                        </p:attrNameLst>
                                      </p:cBhvr>
                                      <p:to>
                                        <p:strVal val="visible"/>
                                      </p:to>
                                    </p:set>
                                    <p:animEffect transition="in" filter="wipe(left)">
                                      <p:cBhvr>
                                        <p:cTn id="31" dur="350"/>
                                        <p:tgtEl>
                                          <p:spTgt spid="34">
                                            <p:txEl>
                                              <p:pRg st="4" end="4"/>
                                            </p:txEl>
                                          </p:spTgt>
                                        </p:tgtEl>
                                      </p:cBhvr>
                                    </p:animEffect>
                                  </p:childTnLst>
                                </p:cTn>
                              </p:par>
                            </p:childTnLst>
                          </p:cTn>
                        </p:par>
                        <p:par>
                          <p:cTn id="32" fill="hold">
                            <p:stCondLst>
                              <p:cond delay="2450"/>
                            </p:stCondLst>
                            <p:childTnLst>
                              <p:par>
                                <p:cTn id="33" presetID="22" presetClass="entr" presetSubtype="8" fill="hold" nodeType="afterEffect">
                                  <p:stCondLst>
                                    <p:cond delay="0"/>
                                  </p:stCondLst>
                                  <p:childTnLst>
                                    <p:set>
                                      <p:cBhvr>
                                        <p:cTn id="34" dur="1" fill="hold">
                                          <p:stCondLst>
                                            <p:cond delay="0"/>
                                          </p:stCondLst>
                                        </p:cTn>
                                        <p:tgtEl>
                                          <p:spTgt spid="34">
                                            <p:txEl>
                                              <p:pRg st="5" end="5"/>
                                            </p:txEl>
                                          </p:spTgt>
                                        </p:tgtEl>
                                        <p:attrNameLst>
                                          <p:attrName>style.visibility</p:attrName>
                                        </p:attrNameLst>
                                      </p:cBhvr>
                                      <p:to>
                                        <p:strVal val="visible"/>
                                      </p:to>
                                    </p:set>
                                    <p:animEffect transition="in" filter="wipe(left)">
                                      <p:cBhvr>
                                        <p:cTn id="35" dur="350"/>
                                        <p:tgtEl>
                                          <p:spTgt spid="34">
                                            <p:txEl>
                                              <p:pRg st="5" end="5"/>
                                            </p:txEl>
                                          </p:spTgt>
                                        </p:tgtEl>
                                      </p:cBhvr>
                                    </p:animEffect>
                                  </p:childTnLst>
                                </p:cTn>
                              </p:par>
                            </p:childTnLst>
                          </p:cTn>
                        </p:par>
                        <p:par>
                          <p:cTn id="36" fill="hold">
                            <p:stCondLst>
                              <p:cond delay="2800"/>
                            </p:stCondLst>
                            <p:childTnLst>
                              <p:par>
                                <p:cTn id="37" presetID="22" presetClass="entr" presetSubtype="8" fill="hold" nodeType="afterEffect">
                                  <p:stCondLst>
                                    <p:cond delay="0"/>
                                  </p:stCondLst>
                                  <p:childTnLst>
                                    <p:set>
                                      <p:cBhvr>
                                        <p:cTn id="38" dur="1" fill="hold">
                                          <p:stCondLst>
                                            <p:cond delay="0"/>
                                          </p:stCondLst>
                                        </p:cTn>
                                        <p:tgtEl>
                                          <p:spTgt spid="34">
                                            <p:txEl>
                                              <p:pRg st="6" end="6"/>
                                            </p:txEl>
                                          </p:spTgt>
                                        </p:tgtEl>
                                        <p:attrNameLst>
                                          <p:attrName>style.visibility</p:attrName>
                                        </p:attrNameLst>
                                      </p:cBhvr>
                                      <p:to>
                                        <p:strVal val="visible"/>
                                      </p:to>
                                    </p:set>
                                    <p:animEffect transition="in" filter="wipe(left)">
                                      <p:cBhvr>
                                        <p:cTn id="39" dur="350"/>
                                        <p:tgtEl>
                                          <p:spTgt spid="34">
                                            <p:txEl>
                                              <p:pRg st="6" end="6"/>
                                            </p:txEl>
                                          </p:spTgt>
                                        </p:tgtEl>
                                      </p:cBhvr>
                                    </p:animEffect>
                                  </p:childTnLst>
                                </p:cTn>
                              </p:par>
                            </p:childTnLst>
                          </p:cTn>
                        </p:par>
                        <p:par>
                          <p:cTn id="40" fill="hold">
                            <p:stCondLst>
                              <p:cond delay="3150"/>
                            </p:stCondLst>
                            <p:childTnLst>
                              <p:par>
                                <p:cTn id="41" presetID="22" presetClass="entr" presetSubtype="8" fill="hold" nodeType="afterEffect">
                                  <p:stCondLst>
                                    <p:cond delay="0"/>
                                  </p:stCondLst>
                                  <p:childTnLst>
                                    <p:set>
                                      <p:cBhvr>
                                        <p:cTn id="42" dur="1" fill="hold">
                                          <p:stCondLst>
                                            <p:cond delay="0"/>
                                          </p:stCondLst>
                                        </p:cTn>
                                        <p:tgtEl>
                                          <p:spTgt spid="34">
                                            <p:txEl>
                                              <p:pRg st="7" end="7"/>
                                            </p:txEl>
                                          </p:spTgt>
                                        </p:tgtEl>
                                        <p:attrNameLst>
                                          <p:attrName>style.visibility</p:attrName>
                                        </p:attrNameLst>
                                      </p:cBhvr>
                                      <p:to>
                                        <p:strVal val="visible"/>
                                      </p:to>
                                    </p:set>
                                    <p:animEffect transition="in" filter="wipe(left)">
                                      <p:cBhvr>
                                        <p:cTn id="43" dur="350"/>
                                        <p:tgtEl>
                                          <p:spTgt spid="34">
                                            <p:txEl>
                                              <p:pRg st="7" end="7"/>
                                            </p:txEl>
                                          </p:spTgt>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350"/>
                                        <p:tgtEl>
                                          <p:spTgt spid="35"/>
                                        </p:tgtEl>
                                      </p:cBhvr>
                                    </p:animEffect>
                                  </p:childTnLst>
                                </p:cTn>
                              </p:par>
                            </p:childTnLst>
                          </p:cTn>
                        </p:par>
                        <p:par>
                          <p:cTn id="48" fill="hold">
                            <p:stCondLst>
                              <p:cond delay="3850"/>
                            </p:stCondLst>
                            <p:childTnLst>
                              <p:par>
                                <p:cTn id="49" presetID="22" presetClass="entr" presetSubtype="8" fill="hold" grpId="0" nodeType="after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wipe(left)">
                                      <p:cBhvr>
                                        <p:cTn id="51" dur="350"/>
                                        <p:tgtEl>
                                          <p:spTgt spid="59"/>
                                        </p:tgtEl>
                                      </p:cBhvr>
                                    </p:animEffect>
                                  </p:childTnLst>
                                </p:cTn>
                              </p:par>
                            </p:childTnLst>
                          </p:cTn>
                        </p:par>
                        <p:par>
                          <p:cTn id="52" fill="hold">
                            <p:stCondLst>
                              <p:cond delay="4200"/>
                            </p:stCondLst>
                            <p:childTnLst>
                              <p:par>
                                <p:cTn id="53" presetID="22" presetClass="entr" presetSubtype="8"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350"/>
                                        <p:tgtEl>
                                          <p:spTgt spid="28"/>
                                        </p:tgtEl>
                                      </p:cBhvr>
                                    </p:animEffect>
                                  </p:childTnLst>
                                </p:cTn>
                              </p:par>
                            </p:childTnLst>
                          </p:cTn>
                        </p:par>
                        <p:par>
                          <p:cTn id="56" fill="hold">
                            <p:stCondLst>
                              <p:cond delay="4550"/>
                            </p:stCondLst>
                            <p:childTnLst>
                              <p:par>
                                <p:cTn id="57" presetID="22" presetClass="entr" presetSubtype="8"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350"/>
                                        <p:tgtEl>
                                          <p:spTgt spid="31"/>
                                        </p:tgtEl>
                                      </p:cBhvr>
                                    </p:animEffect>
                                  </p:childTnLst>
                                </p:cTn>
                              </p:par>
                            </p:childTnLst>
                          </p:cTn>
                        </p:par>
                        <p:par>
                          <p:cTn id="60" fill="hold">
                            <p:stCondLst>
                              <p:cond delay="4900"/>
                            </p:stCondLst>
                            <p:childTnLst>
                              <p:par>
                                <p:cTn id="61" presetID="2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left)">
                                      <p:cBhvr>
                                        <p:cTn id="63" dur="350"/>
                                        <p:tgtEl>
                                          <p:spTgt spid="30"/>
                                        </p:tgtEl>
                                      </p:cBhvr>
                                    </p:animEffect>
                                  </p:childTnLst>
                                </p:cTn>
                              </p:par>
                            </p:childTnLst>
                          </p:cTn>
                        </p:par>
                        <p:par>
                          <p:cTn id="64" fill="hold">
                            <p:stCondLst>
                              <p:cond delay="5250"/>
                            </p:stCondLst>
                            <p:childTnLst>
                              <p:par>
                                <p:cTn id="65" presetID="22" presetClass="entr" presetSubtype="8"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350"/>
                                        <p:tgtEl>
                                          <p:spTgt spid="40"/>
                                        </p:tgtEl>
                                      </p:cBhvr>
                                    </p:animEffect>
                                  </p:childTnLst>
                                </p:cTn>
                              </p:par>
                            </p:childTnLst>
                          </p:cTn>
                        </p:par>
                        <p:par>
                          <p:cTn id="68" fill="hold">
                            <p:stCondLst>
                              <p:cond delay="5600"/>
                            </p:stCondLst>
                            <p:childTnLst>
                              <p:par>
                                <p:cTn id="69" presetID="22" presetClass="entr" presetSubtype="8" fill="hold"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3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1" grpId="0"/>
      <p:bldP spid="40" grpId="0"/>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68" y="0"/>
            <a:ext cx="6515100" cy="685800"/>
          </a:xfrm>
        </p:spPr>
        <p:txBody>
          <a:bodyPr/>
          <a:lstStyle/>
          <a:p>
            <a:r>
              <a:rPr lang="en-US" dirty="0"/>
              <a:t>Technology Consulting</a:t>
            </a:r>
          </a:p>
        </p:txBody>
      </p:sp>
      <p:sp>
        <p:nvSpPr>
          <p:cNvPr id="34" name="Content Placeholder 3">
            <a:extLst>
              <a:ext uri="{FF2B5EF4-FFF2-40B4-BE49-F238E27FC236}">
                <a16:creationId xmlns:a16="http://schemas.microsoft.com/office/drawing/2014/main" id="{B0DF5B80-BB3F-4768-AB26-C6A8B871E935}"/>
              </a:ext>
            </a:extLst>
          </p:cNvPr>
          <p:cNvSpPr txBox="1">
            <a:spLocks/>
          </p:cNvSpPr>
          <p:nvPr/>
        </p:nvSpPr>
        <p:spPr>
          <a:xfrm>
            <a:off x="1456267" y="1252521"/>
            <a:ext cx="2792225" cy="1972230"/>
          </a:xfrm>
          <a:prstGeom prst="rect">
            <a:avLst/>
          </a:prstGeom>
          <a:ln>
            <a:noFill/>
          </a:ln>
        </p:spPr>
        <p:txBody>
          <a:bodyPr vert="horz" lIns="68580" tIns="34290" rIns="68580" bIns="34290" rtlCol="0" anchor="t">
            <a:normAutofit/>
          </a:bodyPr>
          <a:lstStyle>
            <a:lvl1pPr marL="11113" marR="0" indent="0" algn="l" defTabSz="914400" rtl="0" eaLnBrk="1" fontAlgn="auto" latinLnBrk="0" hangingPunct="1">
              <a:lnSpc>
                <a:spcPct val="100000"/>
              </a:lnSpc>
              <a:spcBef>
                <a:spcPct val="20000"/>
              </a:spcBef>
              <a:spcAft>
                <a:spcPts val="0"/>
              </a:spcAft>
              <a:buClrTx/>
              <a:buSzPct val="80000"/>
              <a:buFont typeface="Arial" pitchFamily="34" charset="0"/>
              <a:buNone/>
              <a:tabLst/>
              <a:defRPr sz="2000" kern="1200" cap="none" baseline="0">
                <a:solidFill>
                  <a:schemeClr val="tx1">
                    <a:lumMod val="85000"/>
                    <a:lumOff val="15000"/>
                  </a:schemeClr>
                </a:solidFill>
                <a:latin typeface="Arial" panose="020B0604020202020204" pitchFamily="34" charset="0"/>
                <a:ea typeface="+mn-ea"/>
                <a:cs typeface="Arial" panose="020B0604020202020204" pitchFamily="34" charset="0"/>
              </a:defRPr>
            </a:lvl1pPr>
            <a:lvl2pPr marL="633413" marR="0" indent="-173038" algn="l" defTabSz="914400" rtl="0" eaLnBrk="1" fontAlgn="auto" latinLnBrk="0" hangingPunct="1">
              <a:lnSpc>
                <a:spcPct val="100000"/>
              </a:lnSpc>
              <a:spcBef>
                <a:spcPct val="20000"/>
              </a:spcBef>
              <a:spcAft>
                <a:spcPts val="0"/>
              </a:spcAft>
              <a:buClrTx/>
              <a:buSzPct val="80000"/>
              <a:buFont typeface="Arial" pitchFamily="34" charset="0"/>
              <a:buChar char="•"/>
              <a:tabLst/>
              <a:defRPr sz="2400" kern="1200" baseline="0">
                <a:solidFill>
                  <a:schemeClr val="tx1">
                    <a:lumMod val="95000"/>
                    <a:lumOff val="5000"/>
                  </a:schemeClr>
                </a:solidFill>
                <a:latin typeface="Arial" panose="020B0604020202020204" pitchFamily="34" charset="0"/>
                <a:ea typeface="+mn-ea"/>
                <a:cs typeface="Arial" panose="020B0604020202020204" pitchFamily="34" charset="0"/>
              </a:defRPr>
            </a:lvl2pPr>
            <a:lvl3pPr marL="1085850" marR="0" indent="-176213" algn="l" defTabSz="914400" rtl="0" eaLnBrk="1" fontAlgn="auto" latinLnBrk="0" hangingPunct="1">
              <a:lnSpc>
                <a:spcPct val="100000"/>
              </a:lnSpc>
              <a:spcBef>
                <a:spcPct val="20000"/>
              </a:spcBef>
              <a:spcAft>
                <a:spcPts val="0"/>
              </a:spcAft>
              <a:buClrTx/>
              <a:buSzPct val="80000"/>
              <a:buFont typeface="Arial" pitchFamily="34" charset="0"/>
              <a:buChar char="•"/>
              <a:tabLst/>
              <a:defRPr sz="2000" kern="1200">
                <a:solidFill>
                  <a:schemeClr val="tx1">
                    <a:lumMod val="95000"/>
                    <a:lumOff val="5000"/>
                  </a:schemeClr>
                </a:solidFill>
                <a:latin typeface="Arial" panose="020B0604020202020204" pitchFamily="34" charset="0"/>
                <a:ea typeface="+mn-ea"/>
                <a:cs typeface="Arial" panose="020B0604020202020204" pitchFamily="34" charset="0"/>
              </a:defRPr>
            </a:lvl3pPr>
            <a:lvl4pPr marL="1376363" marR="0" indent="-163513" algn="l" defTabSz="914400" rtl="0" eaLnBrk="1" fontAlgn="auto" latinLnBrk="0" hangingPunct="1">
              <a:lnSpc>
                <a:spcPct val="100000"/>
              </a:lnSpc>
              <a:spcBef>
                <a:spcPct val="20000"/>
              </a:spcBef>
              <a:spcAft>
                <a:spcPts val="0"/>
              </a:spcAft>
              <a:buClrTx/>
              <a:buSzPct val="80000"/>
              <a:buFont typeface="Arial" pitchFamily="34" charset="0"/>
              <a:buChar char="•"/>
              <a:tabLst/>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1657350" marR="0" indent="-173038" algn="l" defTabSz="914400" rtl="0" eaLnBrk="1" fontAlgn="auto" latinLnBrk="0" hangingPunct="1">
              <a:lnSpc>
                <a:spcPct val="100000"/>
              </a:lnSpc>
              <a:spcBef>
                <a:spcPct val="20000"/>
              </a:spcBef>
              <a:spcAft>
                <a:spcPts val="0"/>
              </a:spcAft>
              <a:buClrTx/>
              <a:buSzPct val="80000"/>
              <a:buFont typeface="Arial" pitchFamily="34" charset="0"/>
              <a:buChar char="•"/>
              <a:tabLst/>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800">
              <a:spcBef>
                <a:spcPts val="0"/>
              </a:spcBef>
              <a:buNone/>
            </a:pPr>
            <a:r>
              <a:rPr lang="en-US" sz="1500" b="1" cap="all" dirty="0">
                <a:solidFill>
                  <a:srgbClr val="182751"/>
                </a:solidFill>
                <a:latin typeface="Tw Cen MT"/>
              </a:rPr>
              <a:t>  	</a:t>
            </a:r>
            <a:r>
              <a:rPr lang="en-US" sz="1500" spc="38" dirty="0">
                <a:solidFill>
                  <a:srgbClr val="65666A"/>
                </a:solidFill>
                <a:latin typeface="Tw Cen MT"/>
                <a:cs typeface="Arial"/>
              </a:rPr>
              <a:t>Experienced </a:t>
            </a:r>
            <a:r>
              <a:rPr lang="en-US" sz="1500" spc="38" dirty="0">
                <a:solidFill>
                  <a:srgbClr val="65666A"/>
                </a:solidFill>
                <a:latin typeface="Tw Cen MT"/>
              </a:rPr>
              <a:t>Consultants</a:t>
            </a:r>
          </a:p>
          <a:p>
            <a:pPr marL="0" lvl="1" indent="0" defTabSz="685800">
              <a:spcBef>
                <a:spcPts val="0"/>
              </a:spcBef>
              <a:buNone/>
            </a:pPr>
            <a:r>
              <a:rPr lang="en-US" sz="1500" spc="38" dirty="0">
                <a:solidFill>
                  <a:srgbClr val="65666A"/>
                </a:solidFill>
                <a:latin typeface="Tw Cen MT"/>
                <a:cs typeface="Arial"/>
              </a:rPr>
              <a:t>	</a:t>
            </a:r>
          </a:p>
          <a:p>
            <a:pPr marL="0" lvl="1" indent="0" defTabSz="685800">
              <a:spcBef>
                <a:spcPts val="0"/>
              </a:spcBef>
              <a:buNone/>
            </a:pPr>
            <a:r>
              <a:rPr lang="en-US" sz="1500" spc="38" dirty="0">
                <a:solidFill>
                  <a:srgbClr val="65666A"/>
                </a:solidFill>
                <a:latin typeface="Tw Cen MT"/>
                <a:cs typeface="Arial"/>
              </a:rPr>
              <a:t>	Data Warehousing</a:t>
            </a:r>
          </a:p>
          <a:p>
            <a:pPr marL="0" lvl="1" indent="0" defTabSz="685800">
              <a:spcBef>
                <a:spcPts val="0"/>
              </a:spcBef>
              <a:buNone/>
            </a:pPr>
            <a:r>
              <a:rPr lang="en-US" sz="1500" spc="38" dirty="0">
                <a:solidFill>
                  <a:srgbClr val="65666A"/>
                </a:solidFill>
                <a:latin typeface="Tw Cen MT"/>
                <a:cs typeface="Arial"/>
              </a:rPr>
              <a:t>	BI &amp; Analytics</a:t>
            </a:r>
          </a:p>
          <a:p>
            <a:pPr marL="0" lvl="1" indent="0" defTabSz="685800">
              <a:spcBef>
                <a:spcPts val="0"/>
              </a:spcBef>
              <a:buNone/>
            </a:pPr>
            <a:r>
              <a:rPr lang="en-US" sz="1500" spc="38" dirty="0">
                <a:solidFill>
                  <a:srgbClr val="65666A"/>
                </a:solidFill>
                <a:latin typeface="Tw Cen MT"/>
                <a:cs typeface="Arial"/>
              </a:rPr>
              <a:t>	Machine Learning</a:t>
            </a:r>
          </a:p>
          <a:p>
            <a:pPr marL="0" lvl="1" indent="0" defTabSz="685800">
              <a:spcBef>
                <a:spcPts val="0"/>
              </a:spcBef>
              <a:buNone/>
            </a:pPr>
            <a:r>
              <a:rPr lang="en-US" sz="1500" spc="38" dirty="0">
                <a:solidFill>
                  <a:srgbClr val="65666A"/>
                </a:solidFill>
                <a:latin typeface="Tw Cen MT"/>
                <a:cs typeface="Arial"/>
              </a:rPr>
              <a:t>	SalesForce</a:t>
            </a:r>
          </a:p>
          <a:p>
            <a:pPr marL="0" lvl="1" indent="0" defTabSz="685800">
              <a:spcBef>
                <a:spcPts val="0"/>
              </a:spcBef>
              <a:buNone/>
            </a:pPr>
            <a:r>
              <a:rPr lang="en-US" sz="1500" spc="38" dirty="0">
                <a:solidFill>
                  <a:srgbClr val="65666A"/>
                </a:solidFill>
                <a:latin typeface="Tw Cen MT"/>
                <a:cs typeface="Arial"/>
              </a:rPr>
              <a:t>	NetSuite</a:t>
            </a:r>
          </a:p>
          <a:p>
            <a:pPr marL="0" lvl="1" indent="0" defTabSz="685800">
              <a:spcBef>
                <a:spcPts val="0"/>
              </a:spcBef>
              <a:buNone/>
            </a:pPr>
            <a:r>
              <a:rPr lang="en-US" sz="1500" spc="38" dirty="0">
                <a:solidFill>
                  <a:srgbClr val="65666A"/>
                </a:solidFill>
                <a:latin typeface="Tw Cen MT"/>
                <a:cs typeface="Arial"/>
              </a:rPr>
              <a:t>	Microsoft</a:t>
            </a:r>
          </a:p>
        </p:txBody>
      </p:sp>
      <p:cxnSp>
        <p:nvCxnSpPr>
          <p:cNvPr id="35" name="Straight Connector 34">
            <a:extLst>
              <a:ext uri="{FF2B5EF4-FFF2-40B4-BE49-F238E27FC236}">
                <a16:creationId xmlns:a16="http://schemas.microsoft.com/office/drawing/2014/main" id="{1D0B6622-A680-4F7D-8DDA-BCD0CF044C47}"/>
              </a:ext>
            </a:extLst>
          </p:cNvPr>
          <p:cNvCxnSpPr>
            <a:cxnSpLocks/>
          </p:cNvCxnSpPr>
          <p:nvPr/>
        </p:nvCxnSpPr>
        <p:spPr>
          <a:xfrm>
            <a:off x="4248500" y="1325590"/>
            <a:ext cx="0" cy="346435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C6D04C-AE49-45D1-874A-B9545C5E6AF9}"/>
              </a:ext>
            </a:extLst>
          </p:cNvPr>
          <p:cNvCxnSpPr>
            <a:cxnSpLocks/>
          </p:cNvCxnSpPr>
          <p:nvPr/>
        </p:nvCxnSpPr>
        <p:spPr>
          <a:xfrm flipH="1">
            <a:off x="2078045" y="1325589"/>
            <a:ext cx="1" cy="227707"/>
          </a:xfrm>
          <a:prstGeom prst="line">
            <a:avLst/>
          </a:prstGeom>
          <a:ln w="28575">
            <a:solidFill>
              <a:schemeClr val="bg2"/>
            </a:solidFill>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3EBE7BE1-36C7-46A3-B806-5F2C0C66E65A}"/>
              </a:ext>
            </a:extLst>
          </p:cNvPr>
          <p:cNvCxnSpPr>
            <a:cxnSpLocks/>
          </p:cNvCxnSpPr>
          <p:nvPr/>
        </p:nvCxnSpPr>
        <p:spPr>
          <a:xfrm flipH="1">
            <a:off x="2078046" y="1777985"/>
            <a:ext cx="1" cy="1367887"/>
          </a:xfrm>
          <a:prstGeom prst="line">
            <a:avLst/>
          </a:prstGeom>
          <a:ln w="28575">
            <a:solidFill>
              <a:schemeClr val="bg2"/>
            </a:solidFill>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201BE99D-917F-4E99-93B0-FF68BCE9ED28}"/>
              </a:ext>
            </a:extLst>
          </p:cNvPr>
          <p:cNvSpPr/>
          <p:nvPr/>
        </p:nvSpPr>
        <p:spPr>
          <a:xfrm>
            <a:off x="1274891" y="1294407"/>
            <a:ext cx="767830" cy="300082"/>
          </a:xfrm>
          <a:prstGeom prst="rect">
            <a:avLst/>
          </a:prstGeom>
        </p:spPr>
        <p:txBody>
          <a:bodyPr wrap="square">
            <a:spAutoFit/>
          </a:bodyPr>
          <a:lstStyle/>
          <a:p>
            <a:pPr defTabSz="685800">
              <a:buClrTx/>
            </a:pPr>
            <a:r>
              <a:rPr lang="en-US" sz="1350" b="1" kern="1200" cap="all" dirty="0">
                <a:solidFill>
                  <a:srgbClr val="182751"/>
                </a:solidFill>
                <a:latin typeface="Tw Cen MT"/>
                <a:ea typeface="+mn-ea"/>
                <a:cs typeface="+mn-cs"/>
              </a:rPr>
              <a:t>200+</a:t>
            </a:r>
            <a:endParaRPr lang="en-US" sz="1350" kern="1200" dirty="0">
              <a:latin typeface="Tw Cen MT"/>
              <a:ea typeface="+mn-ea"/>
              <a:cs typeface="+mn-cs"/>
            </a:endParaRPr>
          </a:p>
        </p:txBody>
      </p:sp>
      <p:pic>
        <p:nvPicPr>
          <p:cNvPr id="10" name="Picture 7">
            <a:extLst>
              <a:ext uri="{FF2B5EF4-FFF2-40B4-BE49-F238E27FC236}">
                <a16:creationId xmlns:a16="http://schemas.microsoft.com/office/drawing/2014/main" id="{3CCC1C9E-ACCB-48BA-AA98-FE276E81EDE1}"/>
              </a:ext>
            </a:extLst>
          </p:cNvPr>
          <p:cNvPicPr>
            <a:picLocks noChangeAspect="1"/>
          </p:cNvPicPr>
          <p:nvPr/>
        </p:nvPicPr>
        <p:blipFill>
          <a:blip r:embed="rId2"/>
          <a:stretch>
            <a:fillRect/>
          </a:stretch>
        </p:blipFill>
        <p:spPr>
          <a:xfrm>
            <a:off x="6437699" y="2571750"/>
            <a:ext cx="1079510" cy="370673"/>
          </a:xfrm>
          <a:prstGeom prst="rect">
            <a:avLst/>
          </a:prstGeom>
        </p:spPr>
      </p:pic>
      <p:pic>
        <p:nvPicPr>
          <p:cNvPr id="11" name="Picture 10">
            <a:extLst>
              <a:ext uri="{FF2B5EF4-FFF2-40B4-BE49-F238E27FC236}">
                <a16:creationId xmlns:a16="http://schemas.microsoft.com/office/drawing/2014/main" id="{7BF5167F-4A03-40EF-9214-2663D21D16C0}"/>
              </a:ext>
            </a:extLst>
          </p:cNvPr>
          <p:cNvPicPr>
            <a:picLocks noChangeAspect="1"/>
          </p:cNvPicPr>
          <p:nvPr/>
        </p:nvPicPr>
        <p:blipFill>
          <a:blip r:embed="rId3"/>
          <a:stretch>
            <a:fillRect/>
          </a:stretch>
        </p:blipFill>
        <p:spPr>
          <a:xfrm>
            <a:off x="7403317" y="1506860"/>
            <a:ext cx="604208" cy="542249"/>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5B876EA9-81B2-46EC-97DF-216CD27A314D}"/>
              </a:ext>
            </a:extLst>
          </p:cNvPr>
          <p:cNvPicPr>
            <a:picLocks noChangeAspect="1"/>
          </p:cNvPicPr>
          <p:nvPr/>
        </p:nvPicPr>
        <p:blipFill>
          <a:blip r:embed="rId4"/>
          <a:stretch>
            <a:fillRect/>
          </a:stretch>
        </p:blipFill>
        <p:spPr>
          <a:xfrm>
            <a:off x="4392133" y="1985467"/>
            <a:ext cx="651233" cy="529943"/>
          </a:xfrm>
          <a:prstGeom prst="rect">
            <a:avLst/>
          </a:prstGeom>
        </p:spPr>
      </p:pic>
      <p:pic>
        <p:nvPicPr>
          <p:cNvPr id="13" name="Picture 12">
            <a:extLst>
              <a:ext uri="{FF2B5EF4-FFF2-40B4-BE49-F238E27FC236}">
                <a16:creationId xmlns:a16="http://schemas.microsoft.com/office/drawing/2014/main" id="{9FB771A8-2916-4336-A327-51D585D672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96976" y="1325589"/>
            <a:ext cx="1459148" cy="459486"/>
          </a:xfrm>
          <a:prstGeom prst="rect">
            <a:avLst/>
          </a:prstGeom>
        </p:spPr>
      </p:pic>
      <p:pic>
        <p:nvPicPr>
          <p:cNvPr id="14" name="Picture 13" descr="A screenshot of a cell phone&#10;&#10;Description generated with high confidence">
            <a:extLst>
              <a:ext uri="{FF2B5EF4-FFF2-40B4-BE49-F238E27FC236}">
                <a16:creationId xmlns:a16="http://schemas.microsoft.com/office/drawing/2014/main" id="{5A415217-6C8C-43BA-B676-5E409E83861C}"/>
              </a:ext>
            </a:extLst>
          </p:cNvPr>
          <p:cNvPicPr>
            <a:picLocks noChangeAspect="1"/>
          </p:cNvPicPr>
          <p:nvPr/>
        </p:nvPicPr>
        <p:blipFill>
          <a:blip r:embed="rId6"/>
          <a:stretch>
            <a:fillRect/>
          </a:stretch>
        </p:blipFill>
        <p:spPr>
          <a:xfrm>
            <a:off x="5043366" y="1737123"/>
            <a:ext cx="1279266" cy="640057"/>
          </a:xfrm>
          <a:prstGeom prst="rect">
            <a:avLst/>
          </a:prstGeom>
        </p:spPr>
      </p:pic>
      <p:pic>
        <p:nvPicPr>
          <p:cNvPr id="1026" name="Picture 2" descr="Image result for tableau logo">
            <a:extLst>
              <a:ext uri="{FF2B5EF4-FFF2-40B4-BE49-F238E27FC236}">
                <a16:creationId xmlns:a16="http://schemas.microsoft.com/office/drawing/2014/main" id="{EE5F43FC-7B0D-4417-AC70-9C93216B6A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37501" y="1180138"/>
            <a:ext cx="1312622" cy="687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ws logo">
            <a:extLst>
              <a:ext uri="{FF2B5EF4-FFF2-40B4-BE49-F238E27FC236}">
                <a16:creationId xmlns:a16="http://schemas.microsoft.com/office/drawing/2014/main" id="{8DF33B22-1C08-4FB8-BE00-E8E6F0F0D9E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4066" y="1797798"/>
            <a:ext cx="752686" cy="5645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dell boomi logo">
            <a:extLst>
              <a:ext uri="{FF2B5EF4-FFF2-40B4-BE49-F238E27FC236}">
                <a16:creationId xmlns:a16="http://schemas.microsoft.com/office/drawing/2014/main" id="{F604BFB9-DC13-40C2-897D-113296D04A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6453" y="2406930"/>
            <a:ext cx="1007613" cy="216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E8C18D-6D1B-44C6-8F88-F6AEA92C62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92134" y="2730681"/>
            <a:ext cx="3473039" cy="2218634"/>
          </a:xfrm>
          <a:prstGeom prst="rect">
            <a:avLst/>
          </a:prstGeom>
        </p:spPr>
      </p:pic>
      <p:pic>
        <p:nvPicPr>
          <p:cNvPr id="17" name="Picture 16">
            <a:extLst>
              <a:ext uri="{FF2B5EF4-FFF2-40B4-BE49-F238E27FC236}">
                <a16:creationId xmlns:a16="http://schemas.microsoft.com/office/drawing/2014/main" id="{E20DD56F-F5DF-48AF-84D1-D446FFDF0A78}"/>
              </a:ext>
            </a:extLst>
          </p:cNvPr>
          <p:cNvPicPr>
            <a:picLocks noChangeAspect="1"/>
          </p:cNvPicPr>
          <p:nvPr/>
        </p:nvPicPr>
        <p:blipFill>
          <a:blip r:embed="rId11"/>
          <a:stretch>
            <a:fillRect/>
          </a:stretch>
        </p:blipFill>
        <p:spPr>
          <a:xfrm>
            <a:off x="9476" y="0"/>
            <a:ext cx="1264654" cy="685800"/>
          </a:xfrm>
          <a:prstGeom prst="rect">
            <a:avLst/>
          </a:prstGeom>
        </p:spPr>
      </p:pic>
      <p:pic>
        <p:nvPicPr>
          <p:cNvPr id="6" name="Picture 4" descr="Image result for snowflake data warehouse high res logo transparent">
            <a:extLst>
              <a:ext uri="{FF2B5EF4-FFF2-40B4-BE49-F238E27FC236}">
                <a16:creationId xmlns:a16="http://schemas.microsoft.com/office/drawing/2014/main" id="{52D60F41-3218-4293-9A40-4102AD6575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5954" y="1997345"/>
            <a:ext cx="1942390" cy="58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01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350"/>
                                        <p:tgtEl>
                                          <p:spTgt spid="26"/>
                                        </p:tgtEl>
                                      </p:cBhvr>
                                    </p:animEffect>
                                  </p:childTnLst>
                                </p:cTn>
                              </p:par>
                            </p:childTnLst>
                          </p:cTn>
                        </p:par>
                        <p:par>
                          <p:cTn id="8" fill="hold">
                            <p:stCondLst>
                              <p:cond delay="35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350"/>
                                        <p:tgtEl>
                                          <p:spTgt spid="46"/>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34">
                                            <p:txEl>
                                              <p:pRg st="0" end="0"/>
                                            </p:txEl>
                                          </p:spTgt>
                                        </p:tgtEl>
                                        <p:attrNameLst>
                                          <p:attrName>style.visibility</p:attrName>
                                        </p:attrNameLst>
                                      </p:cBhvr>
                                      <p:to>
                                        <p:strVal val="visible"/>
                                      </p:to>
                                    </p:set>
                                    <p:animEffect transition="in" filter="wipe(left)">
                                      <p:cBhvr>
                                        <p:cTn id="15" dur="350"/>
                                        <p:tgtEl>
                                          <p:spTgt spid="34">
                                            <p:txEl>
                                              <p:pRg st="0" end="0"/>
                                            </p:txEl>
                                          </p:spTgt>
                                        </p:tgtEl>
                                      </p:cBhvr>
                                    </p:animEffect>
                                  </p:childTnLst>
                                </p:cTn>
                              </p:par>
                            </p:childTnLst>
                          </p:cTn>
                        </p:par>
                        <p:par>
                          <p:cTn id="16" fill="hold">
                            <p:stCondLst>
                              <p:cond delay="1050"/>
                            </p:stCondLst>
                            <p:childTnLst>
                              <p:par>
                                <p:cTn id="17" presetID="22" presetClass="entr" presetSubtype="1"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up)">
                                      <p:cBhvr>
                                        <p:cTn id="19" dur="350"/>
                                        <p:tgtEl>
                                          <p:spTgt spid="48"/>
                                        </p:tgtEl>
                                      </p:cBhvr>
                                    </p:animEffect>
                                  </p:childTnLst>
                                </p:cTn>
                              </p:par>
                            </p:childTnLst>
                          </p:cTn>
                        </p:par>
                        <p:par>
                          <p:cTn id="20" fill="hold">
                            <p:stCondLst>
                              <p:cond delay="1400"/>
                            </p:stCondLst>
                            <p:childTnLst>
                              <p:par>
                                <p:cTn id="21" presetID="22" presetClass="entr" presetSubtype="8" fill="hold" nodeType="afterEffect">
                                  <p:stCondLst>
                                    <p:cond delay="0"/>
                                  </p:stCondLst>
                                  <p:childTnLst>
                                    <p:set>
                                      <p:cBhvr>
                                        <p:cTn id="22" dur="1" fill="hold">
                                          <p:stCondLst>
                                            <p:cond delay="0"/>
                                          </p:stCondLst>
                                        </p:cTn>
                                        <p:tgtEl>
                                          <p:spTgt spid="34">
                                            <p:txEl>
                                              <p:pRg st="2" end="2"/>
                                            </p:txEl>
                                          </p:spTgt>
                                        </p:tgtEl>
                                        <p:attrNameLst>
                                          <p:attrName>style.visibility</p:attrName>
                                        </p:attrNameLst>
                                      </p:cBhvr>
                                      <p:to>
                                        <p:strVal val="visible"/>
                                      </p:to>
                                    </p:set>
                                    <p:animEffect transition="in" filter="wipe(left)">
                                      <p:cBhvr>
                                        <p:cTn id="23" dur="350"/>
                                        <p:tgtEl>
                                          <p:spTgt spid="34">
                                            <p:txEl>
                                              <p:pRg st="2" end="2"/>
                                            </p:txEl>
                                          </p:spTgt>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34">
                                            <p:txEl>
                                              <p:pRg st="3" end="3"/>
                                            </p:txEl>
                                          </p:spTgt>
                                        </p:tgtEl>
                                        <p:attrNameLst>
                                          <p:attrName>style.visibility</p:attrName>
                                        </p:attrNameLst>
                                      </p:cBhvr>
                                      <p:to>
                                        <p:strVal val="visible"/>
                                      </p:to>
                                    </p:set>
                                    <p:animEffect transition="in" filter="wipe(left)">
                                      <p:cBhvr>
                                        <p:cTn id="27" dur="350"/>
                                        <p:tgtEl>
                                          <p:spTgt spid="34">
                                            <p:txEl>
                                              <p:pRg st="3" end="3"/>
                                            </p:txEl>
                                          </p:spTgt>
                                        </p:tgtEl>
                                      </p:cBhvr>
                                    </p:animEffect>
                                  </p:childTnLst>
                                </p:cTn>
                              </p:par>
                            </p:childTnLst>
                          </p:cTn>
                        </p:par>
                        <p:par>
                          <p:cTn id="28" fill="hold">
                            <p:stCondLst>
                              <p:cond delay="2100"/>
                            </p:stCondLst>
                            <p:childTnLst>
                              <p:par>
                                <p:cTn id="29" presetID="22" presetClass="entr" presetSubtype="8" fill="hold" nodeType="afterEffect">
                                  <p:stCondLst>
                                    <p:cond delay="0"/>
                                  </p:stCondLst>
                                  <p:childTnLst>
                                    <p:set>
                                      <p:cBhvr>
                                        <p:cTn id="30" dur="1" fill="hold">
                                          <p:stCondLst>
                                            <p:cond delay="0"/>
                                          </p:stCondLst>
                                        </p:cTn>
                                        <p:tgtEl>
                                          <p:spTgt spid="34">
                                            <p:txEl>
                                              <p:pRg st="4" end="4"/>
                                            </p:txEl>
                                          </p:spTgt>
                                        </p:tgtEl>
                                        <p:attrNameLst>
                                          <p:attrName>style.visibility</p:attrName>
                                        </p:attrNameLst>
                                      </p:cBhvr>
                                      <p:to>
                                        <p:strVal val="visible"/>
                                      </p:to>
                                    </p:set>
                                    <p:animEffect transition="in" filter="wipe(left)">
                                      <p:cBhvr>
                                        <p:cTn id="31" dur="350"/>
                                        <p:tgtEl>
                                          <p:spTgt spid="34">
                                            <p:txEl>
                                              <p:pRg st="4" end="4"/>
                                            </p:txEl>
                                          </p:spTgt>
                                        </p:tgtEl>
                                      </p:cBhvr>
                                    </p:animEffect>
                                  </p:childTnLst>
                                </p:cTn>
                              </p:par>
                            </p:childTnLst>
                          </p:cTn>
                        </p:par>
                        <p:par>
                          <p:cTn id="32" fill="hold">
                            <p:stCondLst>
                              <p:cond delay="2450"/>
                            </p:stCondLst>
                            <p:childTnLst>
                              <p:par>
                                <p:cTn id="33" presetID="22" presetClass="entr" presetSubtype="8" fill="hold" nodeType="afterEffect">
                                  <p:stCondLst>
                                    <p:cond delay="0"/>
                                  </p:stCondLst>
                                  <p:childTnLst>
                                    <p:set>
                                      <p:cBhvr>
                                        <p:cTn id="34" dur="1" fill="hold">
                                          <p:stCondLst>
                                            <p:cond delay="0"/>
                                          </p:stCondLst>
                                        </p:cTn>
                                        <p:tgtEl>
                                          <p:spTgt spid="34">
                                            <p:txEl>
                                              <p:pRg st="5" end="5"/>
                                            </p:txEl>
                                          </p:spTgt>
                                        </p:tgtEl>
                                        <p:attrNameLst>
                                          <p:attrName>style.visibility</p:attrName>
                                        </p:attrNameLst>
                                      </p:cBhvr>
                                      <p:to>
                                        <p:strVal val="visible"/>
                                      </p:to>
                                    </p:set>
                                    <p:animEffect transition="in" filter="wipe(left)">
                                      <p:cBhvr>
                                        <p:cTn id="35" dur="350"/>
                                        <p:tgtEl>
                                          <p:spTgt spid="34">
                                            <p:txEl>
                                              <p:pRg st="5" end="5"/>
                                            </p:txEl>
                                          </p:spTgt>
                                        </p:tgtEl>
                                      </p:cBhvr>
                                    </p:animEffect>
                                  </p:childTnLst>
                                </p:cTn>
                              </p:par>
                            </p:childTnLst>
                          </p:cTn>
                        </p:par>
                        <p:par>
                          <p:cTn id="36" fill="hold">
                            <p:stCondLst>
                              <p:cond delay="2800"/>
                            </p:stCondLst>
                            <p:childTnLst>
                              <p:par>
                                <p:cTn id="37" presetID="22" presetClass="entr" presetSubtype="8" fill="hold" nodeType="afterEffect">
                                  <p:stCondLst>
                                    <p:cond delay="0"/>
                                  </p:stCondLst>
                                  <p:childTnLst>
                                    <p:set>
                                      <p:cBhvr>
                                        <p:cTn id="38" dur="1" fill="hold">
                                          <p:stCondLst>
                                            <p:cond delay="0"/>
                                          </p:stCondLst>
                                        </p:cTn>
                                        <p:tgtEl>
                                          <p:spTgt spid="34">
                                            <p:txEl>
                                              <p:pRg st="6" end="6"/>
                                            </p:txEl>
                                          </p:spTgt>
                                        </p:tgtEl>
                                        <p:attrNameLst>
                                          <p:attrName>style.visibility</p:attrName>
                                        </p:attrNameLst>
                                      </p:cBhvr>
                                      <p:to>
                                        <p:strVal val="visible"/>
                                      </p:to>
                                    </p:set>
                                    <p:animEffect transition="in" filter="wipe(left)">
                                      <p:cBhvr>
                                        <p:cTn id="39" dur="350"/>
                                        <p:tgtEl>
                                          <p:spTgt spid="34">
                                            <p:txEl>
                                              <p:pRg st="6" end="6"/>
                                            </p:txEl>
                                          </p:spTgt>
                                        </p:tgtEl>
                                      </p:cBhvr>
                                    </p:animEffect>
                                  </p:childTnLst>
                                </p:cTn>
                              </p:par>
                            </p:childTnLst>
                          </p:cTn>
                        </p:par>
                        <p:par>
                          <p:cTn id="40" fill="hold">
                            <p:stCondLst>
                              <p:cond delay="3150"/>
                            </p:stCondLst>
                            <p:childTnLst>
                              <p:par>
                                <p:cTn id="41" presetID="22" presetClass="entr" presetSubtype="8" fill="hold" nodeType="afterEffect">
                                  <p:stCondLst>
                                    <p:cond delay="0"/>
                                  </p:stCondLst>
                                  <p:childTnLst>
                                    <p:set>
                                      <p:cBhvr>
                                        <p:cTn id="42" dur="1" fill="hold">
                                          <p:stCondLst>
                                            <p:cond delay="0"/>
                                          </p:stCondLst>
                                        </p:cTn>
                                        <p:tgtEl>
                                          <p:spTgt spid="34">
                                            <p:txEl>
                                              <p:pRg st="7" end="7"/>
                                            </p:txEl>
                                          </p:spTgt>
                                        </p:tgtEl>
                                        <p:attrNameLst>
                                          <p:attrName>style.visibility</p:attrName>
                                        </p:attrNameLst>
                                      </p:cBhvr>
                                      <p:to>
                                        <p:strVal val="visible"/>
                                      </p:to>
                                    </p:set>
                                    <p:animEffect transition="in" filter="wipe(left)">
                                      <p:cBhvr>
                                        <p:cTn id="43" dur="350"/>
                                        <p:tgtEl>
                                          <p:spTgt spid="34">
                                            <p:txEl>
                                              <p:pRg st="7" end="7"/>
                                            </p:txEl>
                                          </p:spTgt>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350"/>
                                        <p:tgtEl>
                                          <p:spTgt spid="35"/>
                                        </p:tgtEl>
                                      </p:cBhvr>
                                    </p:animEffect>
                                  </p:childTnLst>
                                </p:cTn>
                              </p:par>
                            </p:childTnLst>
                          </p:cTn>
                        </p:par>
                        <p:par>
                          <p:cTn id="48" fill="hold">
                            <p:stCondLst>
                              <p:cond delay="3850"/>
                            </p:stCondLst>
                            <p:childTnLst>
                              <p:par>
                                <p:cTn id="49" presetID="22" presetClass="entr" presetSubtype="8"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350"/>
                                        <p:tgtEl>
                                          <p:spTgt spid="13"/>
                                        </p:tgtEl>
                                      </p:cBhvr>
                                    </p:animEffect>
                                  </p:childTnLst>
                                </p:cTn>
                              </p:par>
                            </p:childTnLst>
                          </p:cTn>
                        </p:par>
                        <p:par>
                          <p:cTn id="52" fill="hold">
                            <p:stCondLst>
                              <p:cond delay="4200"/>
                            </p:stCondLst>
                            <p:childTnLst>
                              <p:par>
                                <p:cTn id="53" presetID="22" presetClass="entr" presetSubtype="8"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350"/>
                                        <p:tgtEl>
                                          <p:spTgt spid="12"/>
                                        </p:tgtEl>
                                      </p:cBhvr>
                                    </p:animEffect>
                                  </p:childTnLst>
                                </p:cTn>
                              </p:par>
                            </p:childTnLst>
                          </p:cTn>
                        </p:par>
                        <p:par>
                          <p:cTn id="56" fill="hold">
                            <p:stCondLst>
                              <p:cond delay="4550"/>
                            </p:stCondLst>
                            <p:childTnLst>
                              <p:par>
                                <p:cTn id="57" presetID="22" presetClass="entr" presetSubtype="8" fill="hold" nodeType="afterEffect">
                                  <p:stCondLst>
                                    <p:cond delay="0"/>
                                  </p:stCondLst>
                                  <p:childTnLst>
                                    <p:set>
                                      <p:cBhvr>
                                        <p:cTn id="58" dur="1" fill="hold">
                                          <p:stCondLst>
                                            <p:cond delay="0"/>
                                          </p:stCondLst>
                                        </p:cTn>
                                        <p:tgtEl>
                                          <p:spTgt spid="1026"/>
                                        </p:tgtEl>
                                        <p:attrNameLst>
                                          <p:attrName>style.visibility</p:attrName>
                                        </p:attrNameLst>
                                      </p:cBhvr>
                                      <p:to>
                                        <p:strVal val="visible"/>
                                      </p:to>
                                    </p:set>
                                    <p:animEffect transition="in" filter="wipe(left)">
                                      <p:cBhvr>
                                        <p:cTn id="59" dur="500"/>
                                        <p:tgtEl>
                                          <p:spTgt spid="1026"/>
                                        </p:tgtEl>
                                      </p:cBhvr>
                                    </p:animEffect>
                                  </p:childTnLst>
                                </p:cTn>
                              </p:par>
                            </p:childTnLst>
                          </p:cTn>
                        </p:par>
                        <p:par>
                          <p:cTn id="60" fill="hold">
                            <p:stCondLst>
                              <p:cond delay="5050"/>
                            </p:stCondLst>
                            <p:childTnLst>
                              <p:par>
                                <p:cTn id="61" presetID="22" presetClass="entr" presetSubtype="8"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350"/>
                                        <p:tgtEl>
                                          <p:spTgt spid="14"/>
                                        </p:tgtEl>
                                      </p:cBhvr>
                                    </p:animEffect>
                                  </p:childTnLst>
                                </p:cTn>
                              </p:par>
                            </p:childTnLst>
                          </p:cTn>
                        </p:par>
                        <p:par>
                          <p:cTn id="64" fill="hold">
                            <p:stCondLst>
                              <p:cond delay="5400"/>
                            </p:stCondLst>
                            <p:childTnLst>
                              <p:par>
                                <p:cTn id="65" presetID="22" presetClass="entr" presetSubtype="8" fill="hold" nodeType="afterEffect">
                                  <p:stCondLst>
                                    <p:cond delay="0"/>
                                  </p:stCondLst>
                                  <p:childTnLst>
                                    <p:set>
                                      <p:cBhvr>
                                        <p:cTn id="66" dur="1" fill="hold">
                                          <p:stCondLst>
                                            <p:cond delay="0"/>
                                          </p:stCondLst>
                                        </p:cTn>
                                        <p:tgtEl>
                                          <p:spTgt spid="1028"/>
                                        </p:tgtEl>
                                        <p:attrNameLst>
                                          <p:attrName>style.visibility</p:attrName>
                                        </p:attrNameLst>
                                      </p:cBhvr>
                                      <p:to>
                                        <p:strVal val="visible"/>
                                      </p:to>
                                    </p:set>
                                    <p:animEffect transition="in" filter="wipe(left)">
                                      <p:cBhvr>
                                        <p:cTn id="67" dur="500"/>
                                        <p:tgtEl>
                                          <p:spTgt spid="1028"/>
                                        </p:tgtEl>
                                      </p:cBhvr>
                                    </p:animEffect>
                                  </p:childTnLst>
                                </p:cTn>
                              </p:par>
                            </p:childTnLst>
                          </p:cTn>
                        </p:par>
                        <p:par>
                          <p:cTn id="68" fill="hold">
                            <p:stCondLst>
                              <p:cond delay="5900"/>
                            </p:stCondLst>
                            <p:childTnLst>
                              <p:par>
                                <p:cTn id="69" presetID="22" presetClass="entr" presetSubtype="8"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transition="in" filter="wipe(left)">
                                      <p:cBhvr>
                                        <p:cTn id="71" dur="500"/>
                                        <p:tgtEl>
                                          <p:spTgt spid="3"/>
                                        </p:tgtEl>
                                      </p:cBhvr>
                                    </p:animEffect>
                                  </p:childTnLst>
                                </p:cTn>
                              </p:par>
                            </p:childTnLst>
                          </p:cTn>
                        </p:par>
                        <p:par>
                          <p:cTn id="72" fill="hold">
                            <p:stCondLst>
                              <p:cond delay="6400"/>
                            </p:stCondLst>
                            <p:childTnLst>
                              <p:par>
                                <p:cTn id="73" presetID="22" presetClass="entr" presetSubtype="8" fill="hold" nodeType="after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wipe(left)">
                                      <p:cBhvr>
                                        <p:cTn id="75" dur="350"/>
                                        <p:tgtEl>
                                          <p:spTgt spid="11"/>
                                        </p:tgtEl>
                                      </p:cBhvr>
                                    </p:animEffect>
                                  </p:childTnLst>
                                </p:cTn>
                              </p:par>
                            </p:childTnLst>
                          </p:cTn>
                        </p:par>
                        <p:par>
                          <p:cTn id="76" fill="hold">
                            <p:stCondLst>
                              <p:cond delay="6750"/>
                            </p:stCondLst>
                            <p:childTnLst>
                              <p:par>
                                <p:cTn id="77" presetID="22" presetClass="entr" presetSubtype="8" fill="hold" nodeType="after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wipe(left)">
                                      <p:cBhvr>
                                        <p:cTn id="79" dur="500"/>
                                        <p:tgtEl>
                                          <p:spTgt spid="6"/>
                                        </p:tgtEl>
                                      </p:cBhvr>
                                    </p:animEffect>
                                  </p:childTnLst>
                                </p:cTn>
                              </p:par>
                            </p:childTnLst>
                          </p:cTn>
                        </p:par>
                        <p:par>
                          <p:cTn id="80" fill="hold">
                            <p:stCondLst>
                              <p:cond delay="7250"/>
                            </p:stCondLst>
                            <p:childTnLst>
                              <p:par>
                                <p:cTn id="81" presetID="22" presetClass="entr" presetSubtype="8"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left)">
                                      <p:cBhvr>
                                        <p:cTn id="83" dur="350"/>
                                        <p:tgtEl>
                                          <p:spTgt spid="10"/>
                                        </p:tgtEl>
                                      </p:cBhvr>
                                    </p:animEffect>
                                  </p:childTnLst>
                                </p:cTn>
                              </p:par>
                            </p:childTnLst>
                          </p:cTn>
                        </p:par>
                        <p:par>
                          <p:cTn id="84" fill="hold">
                            <p:stCondLst>
                              <p:cond delay="7600"/>
                            </p:stCondLst>
                            <p:childTnLst>
                              <p:par>
                                <p:cTn id="85" presetID="22" presetClass="entr" presetSubtype="8" fill="hold" nodeType="after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wipe(left)">
                                      <p:cBhvr>
                                        <p:cTn id="87" dur="3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4"/>
          </p:nvPr>
        </p:nvSpPr>
        <p:spPr>
          <a:xfrm>
            <a:off x="723843" y="1841021"/>
            <a:ext cx="2948940" cy="245685"/>
          </a:xfrm>
        </p:spPr>
        <p:txBody>
          <a:bodyPr>
            <a:noAutofit/>
          </a:bodyPr>
          <a:lstStyle/>
          <a:p>
            <a:r>
              <a:rPr lang="en-US" sz="1400" dirty="0"/>
              <a:t>Business intelligence</a:t>
            </a:r>
          </a:p>
        </p:txBody>
      </p:sp>
      <p:sp>
        <p:nvSpPr>
          <p:cNvPr id="14" name="Content Placeholder 13"/>
          <p:cNvSpPr>
            <a:spLocks noGrp="1"/>
          </p:cNvSpPr>
          <p:nvPr>
            <p:ph idx="15"/>
          </p:nvPr>
        </p:nvSpPr>
        <p:spPr>
          <a:xfrm>
            <a:off x="723843" y="2118843"/>
            <a:ext cx="3308240" cy="640289"/>
          </a:xfrm>
        </p:spPr>
        <p:txBody>
          <a:bodyPr>
            <a:normAutofit/>
          </a:bodyPr>
          <a:lstStyle/>
          <a:p>
            <a:r>
              <a:rPr lang="en-US" dirty="0"/>
              <a:t>Run your business strategy from data-driven decision making.</a:t>
            </a:r>
          </a:p>
        </p:txBody>
      </p:sp>
      <p:sp>
        <p:nvSpPr>
          <p:cNvPr id="15" name="Content Placeholder 14"/>
          <p:cNvSpPr>
            <a:spLocks noGrp="1"/>
          </p:cNvSpPr>
          <p:nvPr>
            <p:ph idx="16"/>
          </p:nvPr>
        </p:nvSpPr>
        <p:spPr/>
        <p:txBody>
          <a:bodyPr>
            <a:noAutofit/>
          </a:bodyPr>
          <a:lstStyle/>
          <a:p>
            <a:r>
              <a:rPr lang="en-US" sz="1400" dirty="0"/>
              <a:t>Data Warehousing</a:t>
            </a:r>
          </a:p>
        </p:txBody>
      </p:sp>
      <p:sp>
        <p:nvSpPr>
          <p:cNvPr id="16" name="Content Placeholder 15"/>
          <p:cNvSpPr>
            <a:spLocks noGrp="1"/>
          </p:cNvSpPr>
          <p:nvPr>
            <p:ph idx="17"/>
          </p:nvPr>
        </p:nvSpPr>
        <p:spPr>
          <a:xfrm>
            <a:off x="731520" y="3122881"/>
            <a:ext cx="3300563" cy="640289"/>
          </a:xfrm>
        </p:spPr>
        <p:txBody>
          <a:bodyPr>
            <a:normAutofit/>
          </a:bodyPr>
          <a:lstStyle/>
          <a:p>
            <a:r>
              <a:rPr lang="en-US" dirty="0"/>
              <a:t>A central repository optimized for analytics. From data lakes to data marts.</a:t>
            </a:r>
          </a:p>
        </p:txBody>
      </p:sp>
      <p:sp>
        <p:nvSpPr>
          <p:cNvPr id="22" name="Content Placeholder 21"/>
          <p:cNvSpPr>
            <a:spLocks noGrp="1"/>
          </p:cNvSpPr>
          <p:nvPr>
            <p:ph idx="18"/>
          </p:nvPr>
        </p:nvSpPr>
        <p:spPr/>
        <p:txBody>
          <a:bodyPr>
            <a:noAutofit/>
          </a:bodyPr>
          <a:lstStyle/>
          <a:p>
            <a:r>
              <a:rPr lang="en-US" sz="1400" dirty="0"/>
              <a:t>Data Strategy</a:t>
            </a:r>
          </a:p>
        </p:txBody>
      </p:sp>
      <p:sp>
        <p:nvSpPr>
          <p:cNvPr id="23" name="Content Placeholder 22"/>
          <p:cNvSpPr>
            <a:spLocks noGrp="1"/>
          </p:cNvSpPr>
          <p:nvPr>
            <p:ph idx="19"/>
          </p:nvPr>
        </p:nvSpPr>
        <p:spPr>
          <a:xfrm>
            <a:off x="731520" y="4273963"/>
            <a:ext cx="3300563" cy="640289"/>
          </a:xfrm>
        </p:spPr>
        <p:txBody>
          <a:bodyPr>
            <a:normAutofit/>
          </a:bodyPr>
          <a:lstStyle/>
          <a:p>
            <a:r>
              <a:rPr lang="en-US" dirty="0"/>
              <a:t>Strategically building a roadmap or “blueprint” for the next 18 months.</a:t>
            </a:r>
          </a:p>
        </p:txBody>
      </p:sp>
      <p:sp>
        <p:nvSpPr>
          <p:cNvPr id="17" name="TextBox 16"/>
          <p:cNvSpPr txBox="1"/>
          <p:nvPr/>
        </p:nvSpPr>
        <p:spPr>
          <a:xfrm>
            <a:off x="259883" y="1635433"/>
            <a:ext cx="423949" cy="854080"/>
          </a:xfrm>
          <a:prstGeom prst="rect">
            <a:avLst/>
          </a:prstGeom>
          <a:noFill/>
        </p:spPr>
        <p:txBody>
          <a:bodyPr wrap="square" rtlCol="0">
            <a:spAutoFit/>
          </a:bodyPr>
          <a:lstStyle/>
          <a:p>
            <a:pPr algn="r" defTabSz="685800">
              <a:buClrTx/>
            </a:pPr>
            <a:r>
              <a:rPr lang="en-US" sz="4950" kern="1200" dirty="0">
                <a:solidFill>
                  <a:srgbClr val="FEBD11"/>
                </a:solidFill>
                <a:latin typeface="Tw Cen MT Condensed Extra Bold" panose="020B0803020202020204" pitchFamily="34" charset="0"/>
                <a:ea typeface="+mn-ea"/>
                <a:cs typeface="+mn-cs"/>
              </a:rPr>
              <a:t>3</a:t>
            </a:r>
          </a:p>
        </p:txBody>
      </p:sp>
      <p:sp>
        <p:nvSpPr>
          <p:cNvPr id="18" name="TextBox 17"/>
          <p:cNvSpPr txBox="1"/>
          <p:nvPr/>
        </p:nvSpPr>
        <p:spPr>
          <a:xfrm>
            <a:off x="259883" y="2652073"/>
            <a:ext cx="423949" cy="854080"/>
          </a:xfrm>
          <a:prstGeom prst="rect">
            <a:avLst/>
          </a:prstGeom>
          <a:noFill/>
        </p:spPr>
        <p:txBody>
          <a:bodyPr wrap="square" rtlCol="0">
            <a:spAutoFit/>
          </a:bodyPr>
          <a:lstStyle/>
          <a:p>
            <a:pPr algn="r" defTabSz="685800">
              <a:buClrTx/>
            </a:pPr>
            <a:r>
              <a:rPr lang="en-US" sz="4950" kern="1200" dirty="0">
                <a:solidFill>
                  <a:srgbClr val="FEBD11"/>
                </a:solidFill>
                <a:latin typeface="Tw Cen MT Condensed Extra Bold" panose="020B0803020202020204" pitchFamily="34" charset="0"/>
                <a:ea typeface="+mn-ea"/>
                <a:cs typeface="+mn-cs"/>
              </a:rPr>
              <a:t>2</a:t>
            </a:r>
          </a:p>
        </p:txBody>
      </p:sp>
      <p:sp>
        <p:nvSpPr>
          <p:cNvPr id="19" name="TextBox 18"/>
          <p:cNvSpPr txBox="1"/>
          <p:nvPr/>
        </p:nvSpPr>
        <p:spPr>
          <a:xfrm>
            <a:off x="259883" y="3754539"/>
            <a:ext cx="423949" cy="854080"/>
          </a:xfrm>
          <a:prstGeom prst="rect">
            <a:avLst/>
          </a:prstGeom>
          <a:noFill/>
        </p:spPr>
        <p:txBody>
          <a:bodyPr wrap="square" rtlCol="0">
            <a:spAutoFit/>
          </a:bodyPr>
          <a:lstStyle/>
          <a:p>
            <a:pPr algn="r" defTabSz="685800">
              <a:buClrTx/>
            </a:pPr>
            <a:r>
              <a:rPr lang="en-US" sz="4950" kern="1200" dirty="0">
                <a:solidFill>
                  <a:srgbClr val="FEBD11"/>
                </a:solidFill>
                <a:latin typeface="Tw Cen MT Condensed Extra Bold" panose="020B0803020202020204" pitchFamily="34" charset="0"/>
                <a:ea typeface="+mn-ea"/>
                <a:cs typeface="+mn-cs"/>
              </a:rPr>
              <a:t>1</a:t>
            </a:r>
          </a:p>
        </p:txBody>
      </p:sp>
      <p:sp>
        <p:nvSpPr>
          <p:cNvPr id="25" name="Title 2">
            <a:extLst>
              <a:ext uri="{FF2B5EF4-FFF2-40B4-BE49-F238E27FC236}">
                <a16:creationId xmlns:a16="http://schemas.microsoft.com/office/drawing/2014/main" id="{E73F85AE-F4D4-4DAC-8120-A274C4CFA818}"/>
              </a:ext>
            </a:extLst>
          </p:cNvPr>
          <p:cNvSpPr txBox="1">
            <a:spLocks/>
          </p:cNvSpPr>
          <p:nvPr/>
        </p:nvSpPr>
        <p:spPr>
          <a:xfrm>
            <a:off x="1524537" y="145360"/>
            <a:ext cx="3931919" cy="542960"/>
          </a:xfrm>
          <a:prstGeom prst="rect">
            <a:avLst/>
          </a:prstGeom>
        </p:spPr>
        <p:txBody>
          <a:bodyPr/>
          <a:lstStyle>
            <a:lvl1pPr algn="l" defTabSz="685800" rtl="0" eaLnBrk="1" latinLnBrk="0" hangingPunct="1">
              <a:lnSpc>
                <a:spcPct val="90000"/>
              </a:lnSpc>
              <a:spcBef>
                <a:spcPct val="0"/>
              </a:spcBef>
              <a:buNone/>
              <a:defRPr sz="4000" b="1" kern="1200" cap="all" baseline="0">
                <a:solidFill>
                  <a:schemeClr val="tx2"/>
                </a:solidFill>
                <a:latin typeface="Tw Cen MT Condensed" panose="020B060602010402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514350">
              <a:buClrTx/>
            </a:pPr>
            <a:r>
              <a:rPr lang="en-US" sz="3600" dirty="0">
                <a:solidFill>
                  <a:srgbClr val="182751"/>
                </a:solidFill>
              </a:rPr>
              <a:t>Full stack analytics</a:t>
            </a:r>
          </a:p>
        </p:txBody>
      </p:sp>
      <p:grpSp>
        <p:nvGrpSpPr>
          <p:cNvPr id="26" name="Group 25">
            <a:extLst>
              <a:ext uri="{FF2B5EF4-FFF2-40B4-BE49-F238E27FC236}">
                <a16:creationId xmlns:a16="http://schemas.microsoft.com/office/drawing/2014/main" id="{8F80D661-C2F8-48F5-BA44-2F86B2A74882}"/>
              </a:ext>
            </a:extLst>
          </p:cNvPr>
          <p:cNvGrpSpPr/>
          <p:nvPr/>
        </p:nvGrpSpPr>
        <p:grpSpPr>
          <a:xfrm>
            <a:off x="4572000" y="2836429"/>
            <a:ext cx="3448856" cy="918110"/>
            <a:chOff x="5669278" y="5444340"/>
            <a:chExt cx="2385550" cy="1107996"/>
          </a:xfrm>
        </p:grpSpPr>
        <p:sp>
          <p:nvSpPr>
            <p:cNvPr id="27" name="Rectangle: Rounded Corners 26">
              <a:extLst>
                <a:ext uri="{FF2B5EF4-FFF2-40B4-BE49-F238E27FC236}">
                  <a16:creationId xmlns:a16="http://schemas.microsoft.com/office/drawing/2014/main" id="{7AFE2257-531B-4BFD-A427-A9C843F46CA4}"/>
                </a:ext>
              </a:extLst>
            </p:cNvPr>
            <p:cNvSpPr/>
            <p:nvPr/>
          </p:nvSpPr>
          <p:spPr>
            <a:xfrm>
              <a:off x="5669279" y="5444340"/>
              <a:ext cx="2385549" cy="1107996"/>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srgbClr val="FFFFFF"/>
                  </a:solidFill>
                  <a:latin typeface="Tw Cen MT"/>
                </a:rPr>
                <a:t>Data Warehousing</a:t>
              </a: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p:txBody>
        </p:sp>
        <p:sp>
          <p:nvSpPr>
            <p:cNvPr id="28" name="TextBox 27">
              <a:extLst>
                <a:ext uri="{FF2B5EF4-FFF2-40B4-BE49-F238E27FC236}">
                  <a16:creationId xmlns:a16="http://schemas.microsoft.com/office/drawing/2014/main" id="{E3727883-8D96-4298-9528-4ED85F643137}"/>
                </a:ext>
              </a:extLst>
            </p:cNvPr>
            <p:cNvSpPr txBox="1"/>
            <p:nvPr/>
          </p:nvSpPr>
          <p:spPr>
            <a:xfrm>
              <a:off x="5669278" y="5444340"/>
              <a:ext cx="315275" cy="390003"/>
            </a:xfrm>
            <a:prstGeom prst="rect">
              <a:avLst/>
            </a:prstGeom>
            <a:noFill/>
            <a:ln>
              <a:noFill/>
            </a:ln>
          </p:spPr>
          <p:txBody>
            <a:bodyPr wrap="square" rtlCol="0">
              <a:spAutoFit/>
            </a:bodyPr>
            <a:lstStyle/>
            <a:p>
              <a:pPr algn="r" defTabSz="685800">
                <a:buClrTx/>
              </a:pPr>
              <a:r>
                <a:rPr lang="en-US" sz="1500" kern="1200" dirty="0">
                  <a:solidFill>
                    <a:srgbClr val="FEBD11"/>
                  </a:solidFill>
                  <a:latin typeface="Tw Cen MT Condensed Extra Bold" panose="020B0803020202020204" pitchFamily="34" charset="0"/>
                  <a:ea typeface="+mn-ea"/>
                  <a:cs typeface="+mn-cs"/>
                </a:rPr>
                <a:t>2</a:t>
              </a:r>
            </a:p>
          </p:txBody>
        </p:sp>
      </p:grpSp>
      <p:cxnSp>
        <p:nvCxnSpPr>
          <p:cNvPr id="29" name="Straight Arrow Connector 44">
            <a:extLst>
              <a:ext uri="{FF2B5EF4-FFF2-40B4-BE49-F238E27FC236}">
                <a16:creationId xmlns:a16="http://schemas.microsoft.com/office/drawing/2014/main" id="{0C6BA2D3-807E-4397-AB7E-EEF6CBB5B15C}"/>
              </a:ext>
            </a:extLst>
          </p:cNvPr>
          <p:cNvCxnSpPr>
            <a:cxnSpLocks/>
            <a:stCxn id="27" idx="0"/>
            <a:endCxn id="35" idx="2"/>
          </p:cNvCxnSpPr>
          <p:nvPr/>
        </p:nvCxnSpPr>
        <p:spPr>
          <a:xfrm rot="16200000" flipV="1">
            <a:off x="5416558" y="1956558"/>
            <a:ext cx="884215" cy="8755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44">
            <a:extLst>
              <a:ext uri="{FF2B5EF4-FFF2-40B4-BE49-F238E27FC236}">
                <a16:creationId xmlns:a16="http://schemas.microsoft.com/office/drawing/2014/main" id="{FC983833-E6B3-40A6-A17B-274D4C0FABBF}"/>
              </a:ext>
            </a:extLst>
          </p:cNvPr>
          <p:cNvCxnSpPr>
            <a:cxnSpLocks/>
            <a:endCxn id="32" idx="2"/>
          </p:cNvCxnSpPr>
          <p:nvPr/>
        </p:nvCxnSpPr>
        <p:spPr>
          <a:xfrm rot="5400000" flipH="1" flipV="1">
            <a:off x="6435280" y="2063324"/>
            <a:ext cx="878985" cy="6567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98D8060-E667-4D06-BBE0-E0BFDA4ABE13}"/>
              </a:ext>
            </a:extLst>
          </p:cNvPr>
          <p:cNvGrpSpPr/>
          <p:nvPr/>
        </p:nvGrpSpPr>
        <p:grpSpPr>
          <a:xfrm>
            <a:off x="6385452" y="801073"/>
            <a:ext cx="1635404" cy="1151141"/>
            <a:chOff x="5669278" y="5444340"/>
            <a:chExt cx="2385550" cy="1107996"/>
          </a:xfrm>
        </p:grpSpPr>
        <p:sp>
          <p:nvSpPr>
            <p:cNvPr id="32" name="Rectangle: Rounded Corners 31">
              <a:extLst>
                <a:ext uri="{FF2B5EF4-FFF2-40B4-BE49-F238E27FC236}">
                  <a16:creationId xmlns:a16="http://schemas.microsoft.com/office/drawing/2014/main" id="{54105946-BF0D-476B-A51C-C24617E9EC2E}"/>
                </a:ext>
              </a:extLst>
            </p:cNvPr>
            <p:cNvSpPr/>
            <p:nvPr/>
          </p:nvSpPr>
          <p:spPr>
            <a:xfrm>
              <a:off x="5669279" y="5444340"/>
              <a:ext cx="2385549" cy="1107996"/>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srgbClr val="FFFFFF"/>
                  </a:solidFill>
                  <a:latin typeface="Tw Cen MT"/>
                </a:rPr>
                <a:t>BI / Analytics</a:t>
              </a: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p:txBody>
        </p:sp>
        <p:sp>
          <p:nvSpPr>
            <p:cNvPr id="33" name="TextBox 32">
              <a:extLst>
                <a:ext uri="{FF2B5EF4-FFF2-40B4-BE49-F238E27FC236}">
                  <a16:creationId xmlns:a16="http://schemas.microsoft.com/office/drawing/2014/main" id="{6235917A-421A-451D-A288-AFC7EF13029B}"/>
                </a:ext>
              </a:extLst>
            </p:cNvPr>
            <p:cNvSpPr txBox="1"/>
            <p:nvPr/>
          </p:nvSpPr>
          <p:spPr>
            <a:xfrm>
              <a:off x="5669278" y="5444340"/>
              <a:ext cx="315275" cy="311053"/>
            </a:xfrm>
            <a:prstGeom prst="rect">
              <a:avLst/>
            </a:prstGeom>
            <a:noFill/>
            <a:ln>
              <a:noFill/>
            </a:ln>
          </p:spPr>
          <p:txBody>
            <a:bodyPr wrap="square" rtlCol="0">
              <a:spAutoFit/>
            </a:bodyPr>
            <a:lstStyle/>
            <a:p>
              <a:pPr algn="r" defTabSz="685800">
                <a:buClrTx/>
              </a:pPr>
              <a:r>
                <a:rPr lang="en-US" sz="1500" kern="1200" dirty="0">
                  <a:solidFill>
                    <a:srgbClr val="FEBD11"/>
                  </a:solidFill>
                  <a:latin typeface="Tw Cen MT Condensed Extra Bold" panose="020B0803020202020204" pitchFamily="34" charset="0"/>
                  <a:ea typeface="+mn-ea"/>
                  <a:cs typeface="+mn-cs"/>
                </a:rPr>
                <a:t>3</a:t>
              </a:r>
            </a:p>
          </p:txBody>
        </p:sp>
      </p:grpSp>
      <p:grpSp>
        <p:nvGrpSpPr>
          <p:cNvPr id="34" name="Group 33">
            <a:extLst>
              <a:ext uri="{FF2B5EF4-FFF2-40B4-BE49-F238E27FC236}">
                <a16:creationId xmlns:a16="http://schemas.microsoft.com/office/drawing/2014/main" id="{63D01126-43B1-47C1-88BA-DAA4734364E4}"/>
              </a:ext>
            </a:extLst>
          </p:cNvPr>
          <p:cNvGrpSpPr/>
          <p:nvPr/>
        </p:nvGrpSpPr>
        <p:grpSpPr>
          <a:xfrm>
            <a:off x="4572000" y="801073"/>
            <a:ext cx="1666603" cy="1151141"/>
            <a:chOff x="5623343" y="5444339"/>
            <a:chExt cx="2453834" cy="1107996"/>
          </a:xfrm>
        </p:grpSpPr>
        <p:sp>
          <p:nvSpPr>
            <p:cNvPr id="35" name="Rectangle: Rounded Corners 34">
              <a:extLst>
                <a:ext uri="{FF2B5EF4-FFF2-40B4-BE49-F238E27FC236}">
                  <a16:creationId xmlns:a16="http://schemas.microsoft.com/office/drawing/2014/main" id="{476B91AF-0DC8-4597-B707-74ACBDF062AA}"/>
                </a:ext>
              </a:extLst>
            </p:cNvPr>
            <p:cNvSpPr/>
            <p:nvPr/>
          </p:nvSpPr>
          <p:spPr>
            <a:xfrm>
              <a:off x="5669279" y="5444339"/>
              <a:ext cx="2407898" cy="1107996"/>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srgbClr val="FFFFFF"/>
                  </a:solidFill>
                  <a:latin typeface="Tw Cen MT"/>
                </a:rPr>
                <a:t>Machine Learning</a:t>
              </a: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p:txBody>
        </p:sp>
        <p:sp>
          <p:nvSpPr>
            <p:cNvPr id="36" name="TextBox 35">
              <a:extLst>
                <a:ext uri="{FF2B5EF4-FFF2-40B4-BE49-F238E27FC236}">
                  <a16:creationId xmlns:a16="http://schemas.microsoft.com/office/drawing/2014/main" id="{75AC0226-6D13-4287-8ECF-EDE19C636C68}"/>
                </a:ext>
              </a:extLst>
            </p:cNvPr>
            <p:cNvSpPr txBox="1"/>
            <p:nvPr/>
          </p:nvSpPr>
          <p:spPr>
            <a:xfrm>
              <a:off x="5623343" y="5444339"/>
              <a:ext cx="315275" cy="311053"/>
            </a:xfrm>
            <a:prstGeom prst="rect">
              <a:avLst/>
            </a:prstGeom>
            <a:noFill/>
            <a:ln>
              <a:noFill/>
            </a:ln>
          </p:spPr>
          <p:txBody>
            <a:bodyPr wrap="square" rtlCol="0">
              <a:spAutoFit/>
            </a:bodyPr>
            <a:lstStyle/>
            <a:p>
              <a:pPr algn="r" defTabSz="685800">
                <a:buClrTx/>
              </a:pPr>
              <a:r>
                <a:rPr lang="en-US" sz="1500" kern="1200" dirty="0">
                  <a:solidFill>
                    <a:srgbClr val="FEBD11"/>
                  </a:solidFill>
                  <a:latin typeface="Tw Cen MT Condensed Extra Bold" panose="020B0803020202020204" pitchFamily="34" charset="0"/>
                  <a:ea typeface="+mn-ea"/>
                  <a:cs typeface="+mn-cs"/>
                </a:rPr>
                <a:t>4</a:t>
              </a:r>
            </a:p>
          </p:txBody>
        </p:sp>
      </p:grpSp>
      <p:pic>
        <p:nvPicPr>
          <p:cNvPr id="37" name="Graphic 36" descr="Database">
            <a:extLst>
              <a:ext uri="{FF2B5EF4-FFF2-40B4-BE49-F238E27FC236}">
                <a16:creationId xmlns:a16="http://schemas.microsoft.com/office/drawing/2014/main" id="{15FDFF5C-FAEE-4E4A-9D24-1F519C7FDB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36706" y="3135100"/>
            <a:ext cx="524288" cy="524288"/>
          </a:xfrm>
          <a:prstGeom prst="rect">
            <a:avLst/>
          </a:prstGeom>
        </p:spPr>
      </p:pic>
      <p:pic>
        <p:nvPicPr>
          <p:cNvPr id="38" name="Graphic 37" descr="Database">
            <a:extLst>
              <a:ext uri="{FF2B5EF4-FFF2-40B4-BE49-F238E27FC236}">
                <a16:creationId xmlns:a16="http://schemas.microsoft.com/office/drawing/2014/main" id="{E5D04372-3F19-4982-B2B0-C3258C11B5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57692" y="3135100"/>
            <a:ext cx="524288" cy="524288"/>
          </a:xfrm>
          <a:prstGeom prst="rect">
            <a:avLst/>
          </a:prstGeom>
        </p:spPr>
      </p:pic>
      <p:pic>
        <p:nvPicPr>
          <p:cNvPr id="40" name="Graphic 39" descr="Bar chart">
            <a:extLst>
              <a:ext uri="{FF2B5EF4-FFF2-40B4-BE49-F238E27FC236}">
                <a16:creationId xmlns:a16="http://schemas.microsoft.com/office/drawing/2014/main" id="{E55B247A-1361-4664-983C-189FF8661C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77704" y="1072027"/>
            <a:ext cx="429267" cy="413106"/>
          </a:xfrm>
          <a:prstGeom prst="rect">
            <a:avLst/>
          </a:prstGeom>
        </p:spPr>
      </p:pic>
      <p:pic>
        <p:nvPicPr>
          <p:cNvPr id="41" name="Graphic 40" descr="Upward trend">
            <a:extLst>
              <a:ext uri="{FF2B5EF4-FFF2-40B4-BE49-F238E27FC236}">
                <a16:creationId xmlns:a16="http://schemas.microsoft.com/office/drawing/2014/main" id="{CB0A3D53-A046-4B65-BD2B-C105153168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48437" y="1427915"/>
            <a:ext cx="429267" cy="413106"/>
          </a:xfrm>
          <a:prstGeom prst="rect">
            <a:avLst/>
          </a:prstGeom>
        </p:spPr>
      </p:pic>
      <p:pic>
        <p:nvPicPr>
          <p:cNvPr id="42" name="Graphic 41" descr="Gauge">
            <a:extLst>
              <a:ext uri="{FF2B5EF4-FFF2-40B4-BE49-F238E27FC236}">
                <a16:creationId xmlns:a16="http://schemas.microsoft.com/office/drawing/2014/main" id="{B3D6E245-4E85-406A-AAD4-6BE7925356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8437" y="1072027"/>
            <a:ext cx="429267" cy="413106"/>
          </a:xfrm>
          <a:prstGeom prst="rect">
            <a:avLst/>
          </a:prstGeom>
        </p:spPr>
      </p:pic>
      <p:pic>
        <p:nvPicPr>
          <p:cNvPr id="43" name="Graphic 42" descr="Pie chart">
            <a:extLst>
              <a:ext uri="{FF2B5EF4-FFF2-40B4-BE49-F238E27FC236}">
                <a16:creationId xmlns:a16="http://schemas.microsoft.com/office/drawing/2014/main" id="{0E18E88A-F34D-401F-B104-5B507A2181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77704" y="1427915"/>
            <a:ext cx="429267" cy="413106"/>
          </a:xfrm>
          <a:prstGeom prst="rect">
            <a:avLst/>
          </a:prstGeom>
        </p:spPr>
      </p:pic>
      <p:pic>
        <p:nvPicPr>
          <p:cNvPr id="44" name="Graphic 43" descr="Database">
            <a:extLst>
              <a:ext uri="{FF2B5EF4-FFF2-40B4-BE49-F238E27FC236}">
                <a16:creationId xmlns:a16="http://schemas.microsoft.com/office/drawing/2014/main" id="{26684A92-AAC7-4086-BA5D-BD4AD937AF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8679" y="3135100"/>
            <a:ext cx="524288" cy="524288"/>
          </a:xfrm>
          <a:prstGeom prst="rect">
            <a:avLst/>
          </a:prstGeom>
        </p:spPr>
      </p:pic>
      <p:pic>
        <p:nvPicPr>
          <p:cNvPr id="45" name="Graphic 44">
            <a:extLst>
              <a:ext uri="{FF2B5EF4-FFF2-40B4-BE49-F238E27FC236}">
                <a16:creationId xmlns:a16="http://schemas.microsoft.com/office/drawing/2014/main" id="{85639001-655F-4065-A764-CB70D3FF330E}"/>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24347" y="1116955"/>
            <a:ext cx="708765" cy="715941"/>
          </a:xfrm>
          <a:prstGeom prst="rect">
            <a:avLst/>
          </a:prstGeom>
        </p:spPr>
      </p:pic>
      <p:sp>
        <p:nvSpPr>
          <p:cNvPr id="39" name="Content Placeholder 12">
            <a:extLst>
              <a:ext uri="{FF2B5EF4-FFF2-40B4-BE49-F238E27FC236}">
                <a16:creationId xmlns:a16="http://schemas.microsoft.com/office/drawing/2014/main" id="{930A6E96-5C2D-47B1-A341-203E1788F9CC}"/>
              </a:ext>
            </a:extLst>
          </p:cNvPr>
          <p:cNvSpPr txBox="1">
            <a:spLocks/>
          </p:cNvSpPr>
          <p:nvPr/>
        </p:nvSpPr>
        <p:spPr>
          <a:xfrm>
            <a:off x="723853" y="814292"/>
            <a:ext cx="2948940" cy="245685"/>
          </a:xfrm>
          <a:prstGeom prst="rect">
            <a:avLst/>
          </a:prstGeom>
        </p:spPr>
        <p:txBody>
          <a:bodyPr vert="horz" lIns="0" tIns="34290" rIns="0" bIns="34290" rtlCol="0">
            <a:normAutofit fontScale="77500" lnSpcReduction="20000"/>
          </a:bodyPr>
          <a:lstStyle>
            <a:lvl1pPr marL="0" indent="0" algn="l" defTabSz="685800" rtl="0" eaLnBrk="1" latinLnBrk="0" hangingPunct="1">
              <a:lnSpc>
                <a:spcPct val="100000"/>
              </a:lnSpc>
              <a:spcBef>
                <a:spcPts val="0"/>
              </a:spcBef>
              <a:buFont typeface="Arial" panose="020B0604020202020204" pitchFamily="34" charset="0"/>
              <a:buNone/>
              <a:defRPr sz="2400" b="1" kern="1200" cap="all" spc="0" baseline="0">
                <a:solidFill>
                  <a:schemeClr val="tx2"/>
                </a:solidFill>
                <a:latin typeface="+mn-lt"/>
                <a:ea typeface="+mn-ea"/>
                <a:cs typeface="+mn-cs"/>
              </a:defRPr>
            </a:lvl1pPr>
            <a:lvl2pPr marL="342900" indent="0" algn="l" defTabSz="685800" rtl="0" eaLnBrk="1" latinLnBrk="0" hangingPunct="1">
              <a:lnSpc>
                <a:spcPct val="100000"/>
              </a:lnSpc>
              <a:spcBef>
                <a:spcPts val="0"/>
              </a:spcBef>
              <a:buFont typeface="Arial" panose="020B0604020202020204" pitchFamily="34" charset="0"/>
              <a:buNone/>
              <a:defRPr sz="2000" kern="1200" spc="0" baseline="0">
                <a:solidFill>
                  <a:schemeClr val="accent1"/>
                </a:solidFill>
                <a:latin typeface="Tw Cen MT" panose="020B0602020104020603" pitchFamily="34" charset="0"/>
                <a:ea typeface="+mn-ea"/>
                <a:cs typeface="+mn-cs"/>
              </a:defRPr>
            </a:lvl2pPr>
            <a:lvl3pPr marL="685800" indent="0" algn="l" defTabSz="685800" rtl="0" eaLnBrk="1" latinLnBrk="0" hangingPunct="1">
              <a:lnSpc>
                <a:spcPct val="100000"/>
              </a:lnSpc>
              <a:spcBef>
                <a:spcPts val="0"/>
              </a:spcBef>
              <a:buFont typeface="Arial" panose="020B0604020202020204" pitchFamily="34" charset="0"/>
              <a:buNone/>
              <a:defRPr sz="1700" kern="1200" spc="0" baseline="0">
                <a:solidFill>
                  <a:schemeClr val="accent1"/>
                </a:solidFill>
                <a:latin typeface="Tw Cen MT" panose="020B0602020104020603" pitchFamily="34" charset="0"/>
                <a:ea typeface="+mn-ea"/>
                <a:cs typeface="+mn-cs"/>
              </a:defRPr>
            </a:lvl3pPr>
            <a:lvl4pPr marL="1028700" indent="0" algn="l" defTabSz="685800" rtl="0" eaLnBrk="1" latinLnBrk="0" hangingPunct="1">
              <a:lnSpc>
                <a:spcPct val="100000"/>
              </a:lnSpc>
              <a:spcBef>
                <a:spcPts val="0"/>
              </a:spcBef>
              <a:buFont typeface="Arial" panose="020B0604020202020204" pitchFamily="34" charset="0"/>
              <a:buNone/>
              <a:defRPr sz="1550" kern="1200" spc="0" baseline="0">
                <a:solidFill>
                  <a:schemeClr val="accent1"/>
                </a:solidFill>
                <a:latin typeface="Tw Cen MT" panose="020B0602020104020603" pitchFamily="34" charset="0"/>
                <a:ea typeface="+mn-ea"/>
                <a:cs typeface="+mn-cs"/>
              </a:defRPr>
            </a:lvl4pPr>
            <a:lvl5pPr marL="1371600" indent="0" algn="l" defTabSz="685800" rtl="0" eaLnBrk="1" latinLnBrk="0" hangingPunct="1">
              <a:lnSpc>
                <a:spcPct val="100000"/>
              </a:lnSpc>
              <a:spcBef>
                <a:spcPts val="0"/>
              </a:spcBef>
              <a:buFont typeface="Arial" panose="020B0604020202020204" pitchFamily="34" charset="0"/>
              <a:buNone/>
              <a:defRPr sz="1550" kern="1200" spc="0" baseline="0">
                <a:solidFill>
                  <a:schemeClr val="accent1"/>
                </a:solidFill>
                <a:latin typeface="Tw Cen MT" panose="020B06020201040206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514350">
              <a:buClrTx/>
            </a:pPr>
            <a:r>
              <a:rPr lang="en-US" sz="1800" dirty="0">
                <a:solidFill>
                  <a:srgbClr val="182751"/>
                </a:solidFill>
                <a:latin typeface="Tw Cen MT"/>
              </a:rPr>
              <a:t>Machine Learning</a:t>
            </a:r>
          </a:p>
        </p:txBody>
      </p:sp>
      <p:sp>
        <p:nvSpPr>
          <p:cNvPr id="46" name="Content Placeholder 13">
            <a:extLst>
              <a:ext uri="{FF2B5EF4-FFF2-40B4-BE49-F238E27FC236}">
                <a16:creationId xmlns:a16="http://schemas.microsoft.com/office/drawing/2014/main" id="{315D7FD9-FDC4-4A64-A85B-DD39724FD33A}"/>
              </a:ext>
            </a:extLst>
          </p:cNvPr>
          <p:cNvSpPr txBox="1">
            <a:spLocks/>
          </p:cNvSpPr>
          <p:nvPr/>
        </p:nvSpPr>
        <p:spPr>
          <a:xfrm>
            <a:off x="723853" y="1092114"/>
            <a:ext cx="3308230" cy="640289"/>
          </a:xfrm>
          <a:prstGeom prst="rect">
            <a:avLst/>
          </a:prstGeom>
        </p:spPr>
        <p:txBody>
          <a:bodyPr vert="horz" lIns="0" tIns="34290" rIns="0" bIns="34290" rtlCol="0">
            <a:normAutofit/>
          </a:bodyPr>
          <a:lstStyle>
            <a:lvl1pPr marL="0" indent="0" algn="l" defTabSz="685800" rtl="0" eaLnBrk="1" latinLnBrk="0" hangingPunct="1">
              <a:lnSpc>
                <a:spcPct val="100000"/>
              </a:lnSpc>
              <a:spcBef>
                <a:spcPts val="0"/>
              </a:spcBef>
              <a:buFont typeface="Arial" panose="020B0604020202020204" pitchFamily="34" charset="0"/>
              <a:buNone/>
              <a:defRPr sz="2000" b="0" kern="1200" spc="0" baseline="0">
                <a:solidFill>
                  <a:schemeClr val="accent1"/>
                </a:solidFill>
                <a:latin typeface="+mn-lt"/>
                <a:ea typeface="+mn-ea"/>
                <a:cs typeface="+mn-cs"/>
              </a:defRPr>
            </a:lvl1pPr>
            <a:lvl2pPr marL="342900" indent="0" algn="l" defTabSz="685800" rtl="0" eaLnBrk="1" latinLnBrk="0" hangingPunct="1">
              <a:lnSpc>
                <a:spcPct val="100000"/>
              </a:lnSpc>
              <a:spcBef>
                <a:spcPts val="0"/>
              </a:spcBef>
              <a:buFont typeface="Arial" panose="020B0604020202020204" pitchFamily="34" charset="0"/>
              <a:buNone/>
              <a:defRPr sz="2000" kern="1200" spc="0" baseline="0">
                <a:solidFill>
                  <a:schemeClr val="accent1"/>
                </a:solidFill>
                <a:latin typeface="Tw Cen MT" panose="020B0602020104020603" pitchFamily="34" charset="0"/>
                <a:ea typeface="+mn-ea"/>
                <a:cs typeface="+mn-cs"/>
              </a:defRPr>
            </a:lvl2pPr>
            <a:lvl3pPr marL="685800" indent="0" algn="l" defTabSz="685800" rtl="0" eaLnBrk="1" latinLnBrk="0" hangingPunct="1">
              <a:lnSpc>
                <a:spcPct val="100000"/>
              </a:lnSpc>
              <a:spcBef>
                <a:spcPts val="0"/>
              </a:spcBef>
              <a:buFont typeface="Arial" panose="020B0604020202020204" pitchFamily="34" charset="0"/>
              <a:buNone/>
              <a:defRPr sz="1700" kern="1200" spc="0" baseline="0">
                <a:solidFill>
                  <a:schemeClr val="accent1"/>
                </a:solidFill>
                <a:latin typeface="Tw Cen MT" panose="020B0602020104020603" pitchFamily="34" charset="0"/>
                <a:ea typeface="+mn-ea"/>
                <a:cs typeface="+mn-cs"/>
              </a:defRPr>
            </a:lvl3pPr>
            <a:lvl4pPr marL="1028700" indent="0" algn="l" defTabSz="685800" rtl="0" eaLnBrk="1" latinLnBrk="0" hangingPunct="1">
              <a:lnSpc>
                <a:spcPct val="100000"/>
              </a:lnSpc>
              <a:spcBef>
                <a:spcPts val="0"/>
              </a:spcBef>
              <a:buFont typeface="Arial" panose="020B0604020202020204" pitchFamily="34" charset="0"/>
              <a:buNone/>
              <a:defRPr sz="1550" kern="1200" spc="0" baseline="0">
                <a:solidFill>
                  <a:schemeClr val="accent1"/>
                </a:solidFill>
                <a:latin typeface="Tw Cen MT" panose="020B0602020104020603" pitchFamily="34" charset="0"/>
                <a:ea typeface="+mn-ea"/>
                <a:cs typeface="+mn-cs"/>
              </a:defRPr>
            </a:lvl4pPr>
            <a:lvl5pPr marL="1371600" indent="0" algn="l" defTabSz="685800" rtl="0" eaLnBrk="1" latinLnBrk="0" hangingPunct="1">
              <a:lnSpc>
                <a:spcPct val="100000"/>
              </a:lnSpc>
              <a:spcBef>
                <a:spcPts val="0"/>
              </a:spcBef>
              <a:buFont typeface="Arial" panose="020B0604020202020204" pitchFamily="34" charset="0"/>
              <a:buNone/>
              <a:defRPr sz="1550" kern="1200" spc="0" baseline="0">
                <a:solidFill>
                  <a:schemeClr val="accent1"/>
                </a:solidFill>
                <a:latin typeface="Tw Cen MT" panose="020B06020201040206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514350">
              <a:buClrTx/>
            </a:pPr>
            <a:r>
              <a:rPr lang="en-US" sz="1500" dirty="0">
                <a:solidFill>
                  <a:srgbClr val="65666A"/>
                </a:solidFill>
                <a:latin typeface="Tw Cen MT"/>
              </a:rPr>
              <a:t>Machine Learning, Data Science, and AI enabling accelerated strategy success.</a:t>
            </a:r>
          </a:p>
        </p:txBody>
      </p:sp>
      <p:sp>
        <p:nvSpPr>
          <p:cNvPr id="47" name="TextBox 46">
            <a:extLst>
              <a:ext uri="{FF2B5EF4-FFF2-40B4-BE49-F238E27FC236}">
                <a16:creationId xmlns:a16="http://schemas.microsoft.com/office/drawing/2014/main" id="{189619B8-3218-443A-BD72-5E2ED0225936}"/>
              </a:ext>
            </a:extLst>
          </p:cNvPr>
          <p:cNvSpPr txBox="1"/>
          <p:nvPr/>
        </p:nvSpPr>
        <p:spPr>
          <a:xfrm>
            <a:off x="259883" y="608704"/>
            <a:ext cx="423949" cy="854080"/>
          </a:xfrm>
          <a:prstGeom prst="rect">
            <a:avLst/>
          </a:prstGeom>
          <a:noFill/>
        </p:spPr>
        <p:txBody>
          <a:bodyPr wrap="square" rtlCol="0">
            <a:spAutoFit/>
          </a:bodyPr>
          <a:lstStyle/>
          <a:p>
            <a:pPr algn="r" defTabSz="685800">
              <a:buClrTx/>
            </a:pPr>
            <a:r>
              <a:rPr lang="en-US" sz="4950" kern="1200" dirty="0">
                <a:solidFill>
                  <a:srgbClr val="FEBD11"/>
                </a:solidFill>
                <a:latin typeface="Tw Cen MT Condensed Extra Bold" panose="020B0803020202020204" pitchFamily="34" charset="0"/>
                <a:ea typeface="+mn-ea"/>
                <a:cs typeface="+mn-cs"/>
              </a:rPr>
              <a:t>4</a:t>
            </a:r>
          </a:p>
        </p:txBody>
      </p:sp>
      <p:grpSp>
        <p:nvGrpSpPr>
          <p:cNvPr id="48" name="Group 47">
            <a:extLst>
              <a:ext uri="{FF2B5EF4-FFF2-40B4-BE49-F238E27FC236}">
                <a16:creationId xmlns:a16="http://schemas.microsoft.com/office/drawing/2014/main" id="{91A37579-430D-4B09-939D-63C8DEBD86F8}"/>
              </a:ext>
            </a:extLst>
          </p:cNvPr>
          <p:cNvGrpSpPr/>
          <p:nvPr/>
        </p:nvGrpSpPr>
        <p:grpSpPr>
          <a:xfrm>
            <a:off x="4568670" y="3958058"/>
            <a:ext cx="3448855" cy="918110"/>
            <a:chOff x="5669278" y="5444340"/>
            <a:chExt cx="2385550" cy="1107996"/>
          </a:xfrm>
        </p:grpSpPr>
        <p:sp>
          <p:nvSpPr>
            <p:cNvPr id="49" name="Rectangle: Rounded Corners 48">
              <a:extLst>
                <a:ext uri="{FF2B5EF4-FFF2-40B4-BE49-F238E27FC236}">
                  <a16:creationId xmlns:a16="http://schemas.microsoft.com/office/drawing/2014/main" id="{C2A6E45A-88FD-44C0-81C8-141C6F355401}"/>
                </a:ext>
              </a:extLst>
            </p:cNvPr>
            <p:cNvSpPr/>
            <p:nvPr/>
          </p:nvSpPr>
          <p:spPr>
            <a:xfrm>
              <a:off x="5669279" y="5444340"/>
              <a:ext cx="2385549" cy="1107996"/>
            </a:xfrm>
            <a:prstGeom prst="roundRect">
              <a:avLst/>
            </a:prstGeom>
            <a:solidFill>
              <a:schemeClr val="accent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srgbClr val="FFFFFF"/>
                  </a:solidFill>
                  <a:latin typeface="Tw Cen MT"/>
                </a:rPr>
                <a:t>Data Strategy</a:t>
              </a: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a:p>
              <a:pPr algn="ctr" defTabSz="685800">
                <a:buClrTx/>
              </a:pPr>
              <a:endParaRPr lang="en-US" sz="1350" kern="1200" dirty="0">
                <a:solidFill>
                  <a:srgbClr val="FFFFFF"/>
                </a:solidFill>
                <a:latin typeface="Tw Cen MT"/>
              </a:endParaRPr>
            </a:p>
          </p:txBody>
        </p:sp>
        <p:sp>
          <p:nvSpPr>
            <p:cNvPr id="50" name="TextBox 49">
              <a:extLst>
                <a:ext uri="{FF2B5EF4-FFF2-40B4-BE49-F238E27FC236}">
                  <a16:creationId xmlns:a16="http://schemas.microsoft.com/office/drawing/2014/main" id="{E80AFDD2-13F3-4CBC-8E50-434BA3EA8D72}"/>
                </a:ext>
              </a:extLst>
            </p:cNvPr>
            <p:cNvSpPr txBox="1"/>
            <p:nvPr/>
          </p:nvSpPr>
          <p:spPr>
            <a:xfrm>
              <a:off x="5669278" y="5444340"/>
              <a:ext cx="315275" cy="390003"/>
            </a:xfrm>
            <a:prstGeom prst="rect">
              <a:avLst/>
            </a:prstGeom>
            <a:noFill/>
            <a:ln>
              <a:noFill/>
            </a:ln>
          </p:spPr>
          <p:txBody>
            <a:bodyPr wrap="square" rtlCol="0">
              <a:spAutoFit/>
            </a:bodyPr>
            <a:lstStyle/>
            <a:p>
              <a:pPr algn="r" defTabSz="685800">
                <a:buClrTx/>
              </a:pPr>
              <a:r>
                <a:rPr lang="en-US" sz="1500" kern="1200" dirty="0">
                  <a:solidFill>
                    <a:srgbClr val="FEBD11"/>
                  </a:solidFill>
                  <a:latin typeface="Tw Cen MT Condensed Extra Bold" panose="020B0803020202020204" pitchFamily="34" charset="0"/>
                  <a:ea typeface="+mn-ea"/>
                  <a:cs typeface="+mn-cs"/>
                </a:rPr>
                <a:t>1</a:t>
              </a:r>
            </a:p>
          </p:txBody>
        </p:sp>
      </p:grpSp>
      <p:grpSp>
        <p:nvGrpSpPr>
          <p:cNvPr id="5" name="Group 4">
            <a:extLst>
              <a:ext uri="{FF2B5EF4-FFF2-40B4-BE49-F238E27FC236}">
                <a16:creationId xmlns:a16="http://schemas.microsoft.com/office/drawing/2014/main" id="{EDE5D61C-34ED-447E-9EC9-4E242EC23DC7}"/>
              </a:ext>
            </a:extLst>
          </p:cNvPr>
          <p:cNvGrpSpPr/>
          <p:nvPr/>
        </p:nvGrpSpPr>
        <p:grpSpPr>
          <a:xfrm>
            <a:off x="5733112" y="4251901"/>
            <a:ext cx="1072499" cy="602204"/>
            <a:chOff x="6072199" y="5698618"/>
            <a:chExt cx="1429999" cy="802939"/>
          </a:xfrm>
        </p:grpSpPr>
        <p:graphicFrame>
          <p:nvGraphicFramePr>
            <p:cNvPr id="2" name="Diagram 1">
              <a:extLst>
                <a:ext uri="{FF2B5EF4-FFF2-40B4-BE49-F238E27FC236}">
                  <a16:creationId xmlns:a16="http://schemas.microsoft.com/office/drawing/2014/main" id="{F951972F-AA8A-46A3-90EA-3D9E8BC753E1}"/>
                </a:ext>
              </a:extLst>
            </p:cNvPr>
            <p:cNvGraphicFramePr/>
            <p:nvPr>
              <p:extLst/>
            </p:nvPr>
          </p:nvGraphicFramePr>
          <p:xfrm>
            <a:off x="6072199" y="5698618"/>
            <a:ext cx="1429999" cy="802939"/>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4" name="Graphic 3" descr="Building">
              <a:extLst>
                <a:ext uri="{FF2B5EF4-FFF2-40B4-BE49-F238E27FC236}">
                  <a16:creationId xmlns:a16="http://schemas.microsoft.com/office/drawing/2014/main" id="{A193FC07-E048-42C8-AF5F-CE4C1668E82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55315" y="5917557"/>
              <a:ext cx="263766" cy="263766"/>
            </a:xfrm>
            <a:prstGeom prst="rect">
              <a:avLst/>
            </a:prstGeom>
          </p:spPr>
        </p:pic>
      </p:grpSp>
      <p:pic>
        <p:nvPicPr>
          <p:cNvPr id="51" name="Picture 50">
            <a:extLst>
              <a:ext uri="{FF2B5EF4-FFF2-40B4-BE49-F238E27FC236}">
                <a16:creationId xmlns:a16="http://schemas.microsoft.com/office/drawing/2014/main" id="{CE7EFAF7-5F41-4974-A5AF-58D39CF73DF9}"/>
              </a:ext>
            </a:extLst>
          </p:cNvPr>
          <p:cNvPicPr>
            <a:picLocks noChangeAspect="1"/>
          </p:cNvPicPr>
          <p:nvPr/>
        </p:nvPicPr>
        <p:blipFill>
          <a:blip r:embed="rId23"/>
          <a:stretch>
            <a:fillRect/>
          </a:stretch>
        </p:blipFill>
        <p:spPr>
          <a:xfrm>
            <a:off x="99193" y="-3303"/>
            <a:ext cx="1264654" cy="685800"/>
          </a:xfrm>
          <a:prstGeom prst="rect">
            <a:avLst/>
          </a:prstGeom>
        </p:spPr>
      </p:pic>
    </p:spTree>
    <p:extLst>
      <p:ext uri="{BB962C8B-B14F-4D97-AF65-F5344CB8AC3E}">
        <p14:creationId xmlns:p14="http://schemas.microsoft.com/office/powerpoint/2010/main" val="306791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2">
                                            <p:txEl>
                                              <p:pRg st="0" end="0"/>
                                            </p:txEl>
                                          </p:spTgt>
                                        </p:tgtEl>
                                        <p:attrNameLst>
                                          <p:attrName>style.visibility</p:attrName>
                                        </p:attrNameLst>
                                      </p:cBhvr>
                                      <p:to>
                                        <p:strVal val="visible"/>
                                      </p:to>
                                    </p:set>
                                    <p:animEffect transition="in" filter="wipe(left)">
                                      <p:cBhvr>
                                        <p:cTn id="16" dur="500"/>
                                        <p:tgtEl>
                                          <p:spTgt spid="22">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wipe(left)">
                                      <p:cBhvr>
                                        <p:cTn id="20" dur="500"/>
                                        <p:tgtEl>
                                          <p:spTgt spid="23">
                                            <p:txEl>
                                              <p:pRg st="0" end="0"/>
                                            </p:txEl>
                                          </p:spTgt>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left)">
                                      <p:cBhvr>
                                        <p:cTn id="24" dur="500"/>
                                        <p:tgtEl>
                                          <p:spTgt spid="4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wipe(left)">
                                      <p:cBhvr>
                                        <p:cTn id="37" dur="500"/>
                                        <p:tgtEl>
                                          <p:spTgt spid="15">
                                            <p:txEl>
                                              <p:pRg st="0" end="0"/>
                                            </p:txEl>
                                          </p:spTgt>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Effect transition="in" filter="wipe(left)">
                                      <p:cBhvr>
                                        <p:cTn id="41" dur="500"/>
                                        <p:tgtEl>
                                          <p:spTgt spid="16">
                                            <p:txEl>
                                              <p:pRg st="0" end="0"/>
                                            </p:txEl>
                                          </p:spTgt>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childTnLst>
                          </p:cTn>
                        </p:par>
                        <p:par>
                          <p:cTn id="50" fill="hold">
                            <p:stCondLst>
                              <p:cond delay="2500"/>
                            </p:stCondLst>
                            <p:childTnLst>
                              <p:par>
                                <p:cTn id="51" presetID="22" presetClass="entr" presetSubtype="8"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3">
                                            <p:txEl>
                                              <p:pRg st="0" end="0"/>
                                            </p:txEl>
                                          </p:spTgt>
                                        </p:tgtEl>
                                        <p:attrNameLst>
                                          <p:attrName>style.visibility</p:attrName>
                                        </p:attrNameLst>
                                      </p:cBhvr>
                                      <p:to>
                                        <p:strVal val="visible"/>
                                      </p:to>
                                    </p:set>
                                    <p:animEffect transition="in" filter="wipe(left)">
                                      <p:cBhvr>
                                        <p:cTn id="66" dur="500"/>
                                        <p:tgtEl>
                                          <p:spTgt spid="13">
                                            <p:txEl>
                                              <p:pRg st="0" end="0"/>
                                            </p:txEl>
                                          </p:spTgt>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14">
                                            <p:txEl>
                                              <p:pRg st="0" end="0"/>
                                            </p:txEl>
                                          </p:spTgt>
                                        </p:tgtEl>
                                        <p:attrNameLst>
                                          <p:attrName>style.visibility</p:attrName>
                                        </p:attrNameLst>
                                      </p:cBhvr>
                                      <p:to>
                                        <p:strVal val="visible"/>
                                      </p:to>
                                    </p:set>
                                    <p:animEffect transition="in" filter="wipe(left)">
                                      <p:cBhvr>
                                        <p:cTn id="70" dur="500"/>
                                        <p:tgtEl>
                                          <p:spTgt spid="14">
                                            <p:txEl>
                                              <p:pRg st="0" end="0"/>
                                            </p:txEl>
                                          </p:spTgt>
                                        </p:tgtEl>
                                      </p:cBhvr>
                                    </p:animEffect>
                                  </p:childTnLst>
                                </p:cTn>
                              </p:par>
                            </p:childTnLst>
                          </p:cTn>
                        </p:par>
                        <p:par>
                          <p:cTn id="71" fill="hold">
                            <p:stCondLst>
                              <p:cond delay="1500"/>
                            </p:stCondLst>
                            <p:childTnLst>
                              <p:par>
                                <p:cTn id="72" presetID="22" presetClass="entr" presetSubtype="4" fill="hold"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down)">
                                      <p:cBhvr>
                                        <p:cTn id="74" dur="500"/>
                                        <p:tgtEl>
                                          <p:spTgt spid="30"/>
                                        </p:tgtEl>
                                      </p:cBhvr>
                                    </p:animEffect>
                                  </p:childTnLst>
                                </p:cTn>
                              </p:par>
                            </p:childTnLst>
                          </p:cTn>
                        </p:par>
                        <p:par>
                          <p:cTn id="75" fill="hold">
                            <p:stCondLst>
                              <p:cond delay="2000"/>
                            </p:stCondLst>
                            <p:childTnLst>
                              <p:par>
                                <p:cTn id="76" presetID="22" presetClass="entr" presetSubtype="4" fill="hold"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down)">
                                      <p:cBhvr>
                                        <p:cTn id="78" dur="500"/>
                                        <p:tgtEl>
                                          <p:spTgt spid="31"/>
                                        </p:tgtEl>
                                      </p:cBhvr>
                                    </p:animEffect>
                                  </p:childTnLst>
                                </p:cTn>
                              </p:par>
                            </p:childTnLst>
                          </p:cTn>
                        </p:par>
                        <p:par>
                          <p:cTn id="79" fill="hold">
                            <p:stCondLst>
                              <p:cond delay="2500"/>
                            </p:stCondLst>
                            <p:childTnLst>
                              <p:par>
                                <p:cTn id="80" presetID="21" presetClass="entr" presetSubtype="1" fill="hold" nodeType="after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heel(1)">
                                      <p:cBhvr>
                                        <p:cTn id="82" dur="500"/>
                                        <p:tgtEl>
                                          <p:spTgt spid="43"/>
                                        </p:tgtEl>
                                      </p:cBhvr>
                                    </p:animEffect>
                                  </p:childTnLst>
                                </p:cTn>
                              </p:par>
                            </p:childTnLst>
                          </p:cTn>
                        </p:par>
                        <p:par>
                          <p:cTn id="83" fill="hold">
                            <p:stCondLst>
                              <p:cond delay="3000"/>
                            </p:stCondLst>
                            <p:childTnLst>
                              <p:par>
                                <p:cTn id="84" presetID="22" presetClass="entr" presetSubtype="8" fill="hold" nodeType="after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wipe(left)">
                                      <p:cBhvr>
                                        <p:cTn id="86" dur="500"/>
                                        <p:tgtEl>
                                          <p:spTgt spid="41"/>
                                        </p:tgtEl>
                                      </p:cBhvr>
                                    </p:animEffect>
                                  </p:childTnLst>
                                </p:cTn>
                              </p:par>
                            </p:childTnLst>
                          </p:cTn>
                        </p:par>
                        <p:par>
                          <p:cTn id="87" fill="hold">
                            <p:stCondLst>
                              <p:cond delay="3500"/>
                            </p:stCondLst>
                            <p:childTnLst>
                              <p:par>
                                <p:cTn id="88" presetID="6" presetClass="entr" presetSubtype="32" fill="hold"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circle(out)">
                                      <p:cBhvr>
                                        <p:cTn id="90" dur="1000"/>
                                        <p:tgtEl>
                                          <p:spTgt spid="42"/>
                                        </p:tgtEl>
                                      </p:cBhvr>
                                    </p:animEffect>
                                  </p:childTnLst>
                                </p:cTn>
                              </p:par>
                            </p:childTnLst>
                          </p:cTn>
                        </p:par>
                        <p:par>
                          <p:cTn id="91" fill="hold">
                            <p:stCondLst>
                              <p:cond delay="4500"/>
                            </p:stCondLst>
                            <p:childTnLst>
                              <p:par>
                                <p:cTn id="92" presetID="22" presetClass="entr" presetSubtype="4"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500"/>
                                        <p:tgtEl>
                                          <p:spTgt spid="47"/>
                                        </p:tgtEl>
                                      </p:cBhvr>
                                    </p:animEffect>
                                  </p:childTnLst>
                                </p:cTn>
                              </p:par>
                            </p:childTnLst>
                          </p:cTn>
                        </p:par>
                        <p:par>
                          <p:cTn id="100" fill="hold">
                            <p:stCondLst>
                              <p:cond delay="500"/>
                            </p:stCondLst>
                            <p:childTnLst>
                              <p:par>
                                <p:cTn id="101" presetID="22" presetClass="entr" presetSubtype="8" fill="hold" grpId="0" nodeType="afterEffect">
                                  <p:stCondLst>
                                    <p:cond delay="0"/>
                                  </p:stCondLst>
                                  <p:childTnLst>
                                    <p:set>
                                      <p:cBhvr>
                                        <p:cTn id="102" dur="1" fill="hold">
                                          <p:stCondLst>
                                            <p:cond delay="0"/>
                                          </p:stCondLst>
                                        </p:cTn>
                                        <p:tgtEl>
                                          <p:spTgt spid="39">
                                            <p:txEl>
                                              <p:pRg st="0" end="0"/>
                                            </p:txEl>
                                          </p:spTgt>
                                        </p:tgtEl>
                                        <p:attrNameLst>
                                          <p:attrName>style.visibility</p:attrName>
                                        </p:attrNameLst>
                                      </p:cBhvr>
                                      <p:to>
                                        <p:strVal val="visible"/>
                                      </p:to>
                                    </p:set>
                                    <p:animEffect transition="in" filter="wipe(left)">
                                      <p:cBhvr>
                                        <p:cTn id="103" dur="500"/>
                                        <p:tgtEl>
                                          <p:spTgt spid="39">
                                            <p:txEl>
                                              <p:pRg st="0" end="0"/>
                                            </p:txEl>
                                          </p:spTgt>
                                        </p:tgtEl>
                                      </p:cBhvr>
                                    </p:animEffect>
                                  </p:childTnLst>
                                </p:cTn>
                              </p:par>
                            </p:childTnLst>
                          </p:cTn>
                        </p:par>
                        <p:par>
                          <p:cTn id="104" fill="hold">
                            <p:stCondLst>
                              <p:cond delay="1000"/>
                            </p:stCondLst>
                            <p:childTnLst>
                              <p:par>
                                <p:cTn id="105" presetID="22" presetClass="entr" presetSubtype="8" fill="hold" grpId="0" nodeType="afterEffect">
                                  <p:stCondLst>
                                    <p:cond delay="0"/>
                                  </p:stCondLst>
                                  <p:childTnLst>
                                    <p:set>
                                      <p:cBhvr>
                                        <p:cTn id="106" dur="1" fill="hold">
                                          <p:stCondLst>
                                            <p:cond delay="0"/>
                                          </p:stCondLst>
                                        </p:cTn>
                                        <p:tgtEl>
                                          <p:spTgt spid="46">
                                            <p:txEl>
                                              <p:pRg st="0" end="0"/>
                                            </p:txEl>
                                          </p:spTgt>
                                        </p:tgtEl>
                                        <p:attrNameLst>
                                          <p:attrName>style.visibility</p:attrName>
                                        </p:attrNameLst>
                                      </p:cBhvr>
                                      <p:to>
                                        <p:strVal val="visible"/>
                                      </p:to>
                                    </p:set>
                                    <p:animEffect transition="in" filter="wipe(left)">
                                      <p:cBhvr>
                                        <p:cTn id="107" dur="500"/>
                                        <p:tgtEl>
                                          <p:spTgt spid="46">
                                            <p:txEl>
                                              <p:pRg st="0" end="0"/>
                                            </p:txEl>
                                          </p:spTgt>
                                        </p:tgtEl>
                                      </p:cBhvr>
                                    </p:animEffect>
                                  </p:childTnLst>
                                </p:cTn>
                              </p:par>
                            </p:childTnLst>
                          </p:cTn>
                        </p:par>
                        <p:par>
                          <p:cTn id="108" fill="hold">
                            <p:stCondLst>
                              <p:cond delay="1500"/>
                            </p:stCondLst>
                            <p:childTnLst>
                              <p:par>
                                <p:cTn id="109" presetID="22" presetClass="entr" presetSubtype="4" fill="hold" nodeType="after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wipe(down)">
                                      <p:cBhvr>
                                        <p:cTn id="111" dur="500"/>
                                        <p:tgtEl>
                                          <p:spTgt spid="29"/>
                                        </p:tgtEl>
                                      </p:cBhvr>
                                    </p:animEffect>
                                  </p:childTnLst>
                                </p:cTn>
                              </p:par>
                            </p:childTnLst>
                          </p:cTn>
                        </p:par>
                        <p:par>
                          <p:cTn id="112" fill="hold">
                            <p:stCondLst>
                              <p:cond delay="2000"/>
                            </p:stCondLst>
                            <p:childTnLst>
                              <p:par>
                                <p:cTn id="113" presetID="22" presetClass="entr" presetSubtype="4" fill="hold"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down)">
                                      <p:cBhvr>
                                        <p:cTn id="115" dur="500"/>
                                        <p:tgtEl>
                                          <p:spTgt spid="34"/>
                                        </p:tgtEl>
                                      </p:cBhvr>
                                    </p:animEffect>
                                  </p:childTnLst>
                                </p:cTn>
                              </p:par>
                            </p:childTnLst>
                          </p:cTn>
                        </p:par>
                        <p:par>
                          <p:cTn id="116" fill="hold">
                            <p:stCondLst>
                              <p:cond delay="2500"/>
                            </p:stCondLst>
                            <p:childTnLst>
                              <p:par>
                                <p:cTn id="117" presetID="6" presetClass="entr" presetSubtype="32"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circle(out)">
                                      <p:cBhvr>
                                        <p:cTn id="119"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P spid="15" grpId="0" build="p"/>
      <p:bldP spid="16" grpId="0" build="p"/>
      <p:bldP spid="22" grpId="0" build="p"/>
      <p:bldP spid="23" grpId="0" build="p"/>
      <p:bldP spid="17" grpId="0"/>
      <p:bldP spid="18" grpId="0"/>
      <p:bldP spid="19" grpId="0"/>
      <p:bldP spid="25" grpId="0"/>
      <p:bldP spid="39" grpId="0" build="p"/>
      <p:bldP spid="46" grpId="0" build="p"/>
      <p:bldP spid="4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grpSp>
        <p:nvGrpSpPr>
          <p:cNvPr id="1877" name="Google Shape;1877;p125"/>
          <p:cNvGrpSpPr/>
          <p:nvPr/>
        </p:nvGrpSpPr>
        <p:grpSpPr>
          <a:xfrm>
            <a:off x="589874" y="1386214"/>
            <a:ext cx="232354" cy="232354"/>
            <a:chOff x="436581" y="1431337"/>
            <a:chExt cx="663300" cy="663300"/>
          </a:xfrm>
        </p:grpSpPr>
        <p:sp>
          <p:nvSpPr>
            <p:cNvPr id="1878" name="Google Shape;1878;p125"/>
            <p:cNvSpPr/>
            <p:nvPr/>
          </p:nvSpPr>
          <p:spPr>
            <a:xfrm>
              <a:off x="436581" y="1431337"/>
              <a:ext cx="663300" cy="6633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79" name="Google Shape;1879;p125"/>
            <p:cNvSpPr/>
            <p:nvPr/>
          </p:nvSpPr>
          <p:spPr>
            <a:xfrm>
              <a:off x="582308" y="1616119"/>
              <a:ext cx="380109" cy="321103"/>
            </a:xfrm>
            <a:custGeom>
              <a:avLst/>
              <a:gdLst/>
              <a:ahLst/>
              <a:cxnLst/>
              <a:rect l="l" t="t" r="r" b="b"/>
              <a:pathLst>
                <a:path w="1222" h="1033" extrusionOk="0">
                  <a:moveTo>
                    <a:pt x="1034" y="0"/>
                  </a:moveTo>
                  <a:lnTo>
                    <a:pt x="372" y="662"/>
                  </a:lnTo>
                  <a:lnTo>
                    <a:pt x="186" y="477"/>
                  </a:lnTo>
                  <a:lnTo>
                    <a:pt x="0" y="662"/>
                  </a:lnTo>
                  <a:lnTo>
                    <a:pt x="372" y="1032"/>
                  </a:lnTo>
                  <a:lnTo>
                    <a:pt x="1221" y="186"/>
                  </a:lnTo>
                  <a:lnTo>
                    <a:pt x="1034"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80" name="Google Shape;1880;p125"/>
          <p:cNvGrpSpPr/>
          <p:nvPr/>
        </p:nvGrpSpPr>
        <p:grpSpPr>
          <a:xfrm>
            <a:off x="2557893" y="1386236"/>
            <a:ext cx="232500" cy="232500"/>
            <a:chOff x="2872394" y="2345719"/>
            <a:chExt cx="232500" cy="232500"/>
          </a:xfrm>
        </p:grpSpPr>
        <p:sp>
          <p:nvSpPr>
            <p:cNvPr id="1881" name="Google Shape;1881;p125"/>
            <p:cNvSpPr/>
            <p:nvPr/>
          </p:nvSpPr>
          <p:spPr>
            <a:xfrm>
              <a:off x="2872394" y="2345719"/>
              <a:ext cx="232500" cy="2325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82" name="Google Shape;1882;p125"/>
            <p:cNvSpPr/>
            <p:nvPr/>
          </p:nvSpPr>
          <p:spPr>
            <a:xfrm>
              <a:off x="2923444" y="2410451"/>
              <a:ext cx="133158" cy="112486"/>
            </a:xfrm>
            <a:custGeom>
              <a:avLst/>
              <a:gdLst/>
              <a:ahLst/>
              <a:cxnLst/>
              <a:rect l="l" t="t" r="r" b="b"/>
              <a:pathLst>
                <a:path w="1222" h="1033" extrusionOk="0">
                  <a:moveTo>
                    <a:pt x="1034" y="0"/>
                  </a:moveTo>
                  <a:lnTo>
                    <a:pt x="372" y="662"/>
                  </a:lnTo>
                  <a:lnTo>
                    <a:pt x="186" y="477"/>
                  </a:lnTo>
                  <a:lnTo>
                    <a:pt x="0" y="662"/>
                  </a:lnTo>
                  <a:lnTo>
                    <a:pt x="372" y="1032"/>
                  </a:lnTo>
                  <a:lnTo>
                    <a:pt x="1221" y="186"/>
                  </a:lnTo>
                  <a:lnTo>
                    <a:pt x="1034"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83" name="Google Shape;1883;p125"/>
          <p:cNvGrpSpPr/>
          <p:nvPr/>
        </p:nvGrpSpPr>
        <p:grpSpPr>
          <a:xfrm>
            <a:off x="5090110" y="1531958"/>
            <a:ext cx="232354" cy="232354"/>
            <a:chOff x="436581" y="1431337"/>
            <a:chExt cx="663300" cy="663300"/>
          </a:xfrm>
        </p:grpSpPr>
        <p:sp>
          <p:nvSpPr>
            <p:cNvPr id="1884" name="Google Shape;1884;p125"/>
            <p:cNvSpPr/>
            <p:nvPr/>
          </p:nvSpPr>
          <p:spPr>
            <a:xfrm>
              <a:off x="436581" y="1431337"/>
              <a:ext cx="663300" cy="6633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85" name="Google Shape;1885;p125"/>
            <p:cNvSpPr/>
            <p:nvPr/>
          </p:nvSpPr>
          <p:spPr>
            <a:xfrm>
              <a:off x="582308" y="1616119"/>
              <a:ext cx="380109" cy="321103"/>
            </a:xfrm>
            <a:custGeom>
              <a:avLst/>
              <a:gdLst/>
              <a:ahLst/>
              <a:cxnLst/>
              <a:rect l="l" t="t" r="r" b="b"/>
              <a:pathLst>
                <a:path w="1222" h="1033" extrusionOk="0">
                  <a:moveTo>
                    <a:pt x="1034" y="0"/>
                  </a:moveTo>
                  <a:lnTo>
                    <a:pt x="372" y="662"/>
                  </a:lnTo>
                  <a:lnTo>
                    <a:pt x="186" y="477"/>
                  </a:lnTo>
                  <a:lnTo>
                    <a:pt x="0" y="662"/>
                  </a:lnTo>
                  <a:lnTo>
                    <a:pt x="372" y="1032"/>
                  </a:lnTo>
                  <a:lnTo>
                    <a:pt x="1221" y="186"/>
                  </a:lnTo>
                  <a:lnTo>
                    <a:pt x="1034"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886" name="Google Shape;1886;p125"/>
          <p:cNvGrpSpPr/>
          <p:nvPr/>
        </p:nvGrpSpPr>
        <p:grpSpPr>
          <a:xfrm>
            <a:off x="7225662" y="1531958"/>
            <a:ext cx="232354" cy="232354"/>
            <a:chOff x="436581" y="1431337"/>
            <a:chExt cx="663300" cy="663300"/>
          </a:xfrm>
        </p:grpSpPr>
        <p:sp>
          <p:nvSpPr>
            <p:cNvPr id="1887" name="Google Shape;1887;p125"/>
            <p:cNvSpPr/>
            <p:nvPr/>
          </p:nvSpPr>
          <p:spPr>
            <a:xfrm>
              <a:off x="436581" y="1431337"/>
              <a:ext cx="663300" cy="663300"/>
            </a:xfrm>
            <a:prstGeom prst="ellipse">
              <a:avLst/>
            </a:pr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88" name="Google Shape;1888;p125"/>
            <p:cNvSpPr/>
            <p:nvPr/>
          </p:nvSpPr>
          <p:spPr>
            <a:xfrm>
              <a:off x="582308" y="1616119"/>
              <a:ext cx="380109" cy="321103"/>
            </a:xfrm>
            <a:custGeom>
              <a:avLst/>
              <a:gdLst/>
              <a:ahLst/>
              <a:cxnLst/>
              <a:rect l="l" t="t" r="r" b="b"/>
              <a:pathLst>
                <a:path w="1222" h="1033" extrusionOk="0">
                  <a:moveTo>
                    <a:pt x="1034" y="0"/>
                  </a:moveTo>
                  <a:lnTo>
                    <a:pt x="372" y="662"/>
                  </a:lnTo>
                  <a:lnTo>
                    <a:pt x="186" y="477"/>
                  </a:lnTo>
                  <a:lnTo>
                    <a:pt x="0" y="662"/>
                  </a:lnTo>
                  <a:lnTo>
                    <a:pt x="372" y="1032"/>
                  </a:lnTo>
                  <a:lnTo>
                    <a:pt x="1221" y="186"/>
                  </a:lnTo>
                  <a:lnTo>
                    <a:pt x="1034" y="0"/>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889" name="Google Shape;1889;p125"/>
          <p:cNvSpPr txBox="1">
            <a:spLocks noGrp="1"/>
          </p:cNvSpPr>
          <p:nvPr>
            <p:ph type="body" idx="1"/>
          </p:nvPr>
        </p:nvSpPr>
        <p:spPr>
          <a:xfrm>
            <a:off x="285750" y="384572"/>
            <a:ext cx="8572500" cy="541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2700"/>
              <a:buNone/>
            </a:pPr>
            <a:r>
              <a:rPr lang="en" dirty="0">
                <a:latin typeface="Arial"/>
                <a:ea typeface="Arial"/>
                <a:cs typeface="Arial"/>
                <a:sym typeface="Arial"/>
              </a:rPr>
              <a:t>SNOWFLAKE SO</a:t>
            </a:r>
            <a:r>
              <a:rPr lang="en-US" dirty="0">
                <a:latin typeface="Arial"/>
                <a:ea typeface="Arial"/>
                <a:cs typeface="Arial"/>
                <a:sym typeface="Arial"/>
              </a:rPr>
              <a:t>ILUTION</a:t>
            </a:r>
          </a:p>
        </p:txBody>
      </p:sp>
      <p:sp>
        <p:nvSpPr>
          <p:cNvPr id="1890" name="Google Shape;1890;p125"/>
          <p:cNvSpPr txBox="1"/>
          <p:nvPr/>
        </p:nvSpPr>
        <p:spPr>
          <a:xfrm>
            <a:off x="285750" y="946405"/>
            <a:ext cx="8572500" cy="2949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 sz="1800" b="1" i="0" u="none" strike="noStrike" cap="none" dirty="0">
                <a:solidFill>
                  <a:schemeClr val="dk2"/>
                </a:solidFill>
                <a:latin typeface="Arial"/>
                <a:ea typeface="Arial"/>
                <a:cs typeface="Arial"/>
                <a:sym typeface="Arial"/>
              </a:rPr>
              <a:t>SQL data warehouse built for the cloud</a:t>
            </a:r>
            <a:endParaRPr sz="1800" b="1" i="0" u="none" strike="noStrike" cap="none" dirty="0">
              <a:solidFill>
                <a:schemeClr val="dk2"/>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1800"/>
              <a:buFont typeface="Arial"/>
              <a:buNone/>
            </a:pPr>
            <a:endParaRPr sz="1800" b="1" i="0" u="none" strike="noStrike" cap="none" dirty="0">
              <a:solidFill>
                <a:schemeClr val="dk2"/>
              </a:solidFill>
              <a:latin typeface="Arial"/>
              <a:ea typeface="Arial"/>
              <a:cs typeface="Arial"/>
              <a:sym typeface="Arial"/>
            </a:endParaRPr>
          </a:p>
          <a:p>
            <a:pPr marL="0" marR="0" lvl="0" indent="0" algn="ctr" rtl="0">
              <a:lnSpc>
                <a:spcPct val="90000"/>
              </a:lnSpc>
              <a:spcBef>
                <a:spcPts val="0"/>
              </a:spcBef>
              <a:spcAft>
                <a:spcPts val="0"/>
              </a:spcAft>
              <a:buClr>
                <a:schemeClr val="dk2"/>
              </a:buClr>
              <a:buSzPts val="1800"/>
              <a:buFont typeface="Arial"/>
              <a:buNone/>
            </a:pPr>
            <a:endParaRPr sz="1800" b="1" i="0" u="none" strike="noStrike" cap="none" dirty="0">
              <a:solidFill>
                <a:schemeClr val="dk2"/>
              </a:solidFill>
              <a:latin typeface="Arial"/>
              <a:ea typeface="Arial"/>
              <a:cs typeface="Arial"/>
              <a:sym typeface="Arial"/>
            </a:endParaRPr>
          </a:p>
        </p:txBody>
      </p:sp>
      <p:sp>
        <p:nvSpPr>
          <p:cNvPr id="1891" name="Google Shape;1891;p125"/>
          <p:cNvSpPr/>
          <p:nvPr/>
        </p:nvSpPr>
        <p:spPr>
          <a:xfrm>
            <a:off x="425981" y="3368527"/>
            <a:ext cx="1763700" cy="1051500"/>
          </a:xfrm>
          <a:prstGeom prst="rect">
            <a:avLst/>
          </a:prstGeom>
          <a:noFill/>
          <a:ln>
            <a:noFill/>
          </a:ln>
        </p:spPr>
        <p:txBody>
          <a:bodyPr spcFirstLastPara="1" wrap="square" lIns="91425" tIns="45700" rIns="91425" bIns="45700" anchor="t" anchorCtr="0">
            <a:noAutofit/>
          </a:bodyPr>
          <a:lstStyle/>
          <a:p>
            <a:pPr marL="119062" marR="0" lvl="0" indent="-119062" algn="l" rtl="0">
              <a:lnSpc>
                <a:spcPct val="90000"/>
              </a:lnSpc>
              <a:spcBef>
                <a:spcPts val="0"/>
              </a:spcBef>
              <a:spcAft>
                <a:spcPts val="0"/>
              </a:spcAft>
              <a:buClr>
                <a:schemeClr val="dk1"/>
              </a:buClr>
              <a:buSzPts val="1200"/>
              <a:buFont typeface="Arial"/>
              <a:buChar char="•"/>
            </a:pPr>
            <a:r>
              <a:rPr lang="en" sz="1200" b="0" i="0" u="none" strike="noStrike" cap="none" dirty="0">
                <a:solidFill>
                  <a:srgbClr val="5B5B5B"/>
                </a:solidFill>
                <a:latin typeface="Arial"/>
                <a:ea typeface="Arial"/>
                <a:cs typeface="Arial"/>
                <a:sym typeface="Arial"/>
              </a:rPr>
              <a:t>All data, structured and semi-structured</a:t>
            </a:r>
            <a:endParaRPr sz="1400" b="0" i="0" u="none" strike="noStrike" cap="none" dirty="0">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dirty="0">
                <a:solidFill>
                  <a:srgbClr val="5B5B5B"/>
                </a:solidFill>
                <a:latin typeface="Arial"/>
                <a:ea typeface="Arial"/>
                <a:cs typeface="Arial"/>
                <a:sym typeface="Arial"/>
              </a:rPr>
              <a:t>Single source of truth</a:t>
            </a:r>
            <a:endParaRPr sz="1400" b="0" i="0" u="none" strike="noStrike" cap="none" dirty="0">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dirty="0">
                <a:solidFill>
                  <a:srgbClr val="5B5B5B"/>
                </a:solidFill>
                <a:latin typeface="Arial"/>
                <a:ea typeface="Arial"/>
                <a:cs typeface="Arial"/>
                <a:sym typeface="Arial"/>
              </a:rPr>
              <a:t>Securely share live data with partners</a:t>
            </a:r>
            <a:endParaRPr sz="1400" b="0" i="0" u="none" strike="noStrike" cap="none" dirty="0">
              <a:solidFill>
                <a:srgbClr val="000000"/>
              </a:solidFill>
              <a:latin typeface="Arial"/>
              <a:ea typeface="Arial"/>
              <a:cs typeface="Arial"/>
              <a:sym typeface="Arial"/>
            </a:endParaRPr>
          </a:p>
        </p:txBody>
      </p:sp>
      <p:sp>
        <p:nvSpPr>
          <p:cNvPr id="1892" name="Google Shape;1892;p125"/>
          <p:cNvSpPr/>
          <p:nvPr/>
        </p:nvSpPr>
        <p:spPr>
          <a:xfrm>
            <a:off x="2611854" y="3368526"/>
            <a:ext cx="1821300" cy="1217700"/>
          </a:xfrm>
          <a:prstGeom prst="rect">
            <a:avLst/>
          </a:prstGeom>
          <a:noFill/>
          <a:ln>
            <a:noFill/>
          </a:ln>
        </p:spPr>
        <p:txBody>
          <a:bodyPr spcFirstLastPara="1" wrap="square" lIns="91425" tIns="45700" rIns="91425" bIns="45700" anchor="t" anchorCtr="0">
            <a:noAutofit/>
          </a:bodyPr>
          <a:lstStyle/>
          <a:p>
            <a:pPr marL="119062" marR="0" lvl="0" indent="-119062" algn="l" rtl="0">
              <a:lnSpc>
                <a:spcPct val="90000"/>
              </a:lnSpc>
              <a:spcBef>
                <a:spcPts val="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Separation of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storage &amp; compute</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All workloads get proper, isolated resources</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Handles spikes</a:t>
            </a:r>
            <a:endParaRPr sz="1400" b="0" i="0" u="none" strike="noStrike" cap="none">
              <a:solidFill>
                <a:srgbClr val="000000"/>
              </a:solidFill>
              <a:latin typeface="Arial"/>
              <a:ea typeface="Arial"/>
              <a:cs typeface="Arial"/>
              <a:sym typeface="Arial"/>
            </a:endParaRPr>
          </a:p>
        </p:txBody>
      </p:sp>
      <p:sp>
        <p:nvSpPr>
          <p:cNvPr id="1893" name="Google Shape;1893;p125"/>
          <p:cNvSpPr/>
          <p:nvPr/>
        </p:nvSpPr>
        <p:spPr>
          <a:xfrm>
            <a:off x="4879747" y="3368526"/>
            <a:ext cx="1722600" cy="1179900"/>
          </a:xfrm>
          <a:prstGeom prst="rect">
            <a:avLst/>
          </a:prstGeom>
          <a:noFill/>
          <a:ln>
            <a:noFill/>
          </a:ln>
        </p:spPr>
        <p:txBody>
          <a:bodyPr spcFirstLastPara="1" wrap="square" lIns="91425" tIns="45700" rIns="91425" bIns="45700" anchor="t" anchorCtr="0">
            <a:noAutofit/>
          </a:bodyPr>
          <a:lstStyle/>
          <a:p>
            <a:pPr marL="119062" marR="0" lvl="0" indent="-119062" algn="l" rtl="0">
              <a:lnSpc>
                <a:spcPct val="90000"/>
              </a:lnSpc>
              <a:spcBef>
                <a:spcPts val="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No hardware</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Fast time to value </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Less maintenance</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Pay as you use</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Complete SQL</a:t>
            </a:r>
            <a:endParaRPr sz="1400" b="0" i="0" u="none" strike="noStrike" cap="none">
              <a:solidFill>
                <a:srgbClr val="000000"/>
              </a:solidFill>
              <a:latin typeface="Arial"/>
              <a:ea typeface="Arial"/>
              <a:cs typeface="Arial"/>
              <a:sym typeface="Arial"/>
            </a:endParaRPr>
          </a:p>
        </p:txBody>
      </p:sp>
      <p:sp>
        <p:nvSpPr>
          <p:cNvPr id="1894" name="Google Shape;1894;p125"/>
          <p:cNvSpPr/>
          <p:nvPr/>
        </p:nvSpPr>
        <p:spPr>
          <a:xfrm>
            <a:off x="7147642" y="3368527"/>
            <a:ext cx="1838100" cy="1217700"/>
          </a:xfrm>
          <a:prstGeom prst="rect">
            <a:avLst/>
          </a:prstGeom>
          <a:noFill/>
          <a:ln>
            <a:noFill/>
          </a:ln>
        </p:spPr>
        <p:txBody>
          <a:bodyPr spcFirstLastPara="1" wrap="square" lIns="91425" tIns="45700" rIns="91425" bIns="45700" anchor="t" anchorCtr="0">
            <a:noAutofit/>
          </a:bodyPr>
          <a:lstStyle/>
          <a:p>
            <a:pPr marL="119062" marR="0" lvl="0" indent="-119062" algn="l" rtl="0">
              <a:lnSpc>
                <a:spcPct val="90000"/>
              </a:lnSpc>
              <a:spcBef>
                <a:spcPts val="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Unlimited queries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&amp; users</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Fresh and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complete data</a:t>
            </a:r>
            <a:endParaRPr sz="1400" b="0" i="0" u="none" strike="noStrike" cap="none">
              <a:solidFill>
                <a:srgbClr val="000000"/>
              </a:solidFill>
              <a:latin typeface="Arial"/>
              <a:ea typeface="Arial"/>
              <a:cs typeface="Arial"/>
              <a:sym typeface="Arial"/>
            </a:endParaRPr>
          </a:p>
          <a:p>
            <a:pPr marL="119062" marR="0" lvl="0" indent="-119062" algn="l" rtl="0">
              <a:lnSpc>
                <a:spcPct val="90000"/>
              </a:lnSpc>
              <a:spcBef>
                <a:spcPts val="450"/>
              </a:spcBef>
              <a:spcAft>
                <a:spcPts val="0"/>
              </a:spcAft>
              <a:buClr>
                <a:schemeClr val="dk1"/>
              </a:buClr>
              <a:buSzPts val="1200"/>
              <a:buFont typeface="Arial"/>
              <a:buChar char="•"/>
            </a:pPr>
            <a:r>
              <a:rPr lang="en" sz="1200" b="0" i="0" u="none" strike="noStrike" cap="none">
                <a:solidFill>
                  <a:srgbClr val="5B5B5B"/>
                </a:solidFill>
                <a:latin typeface="Arial"/>
                <a:ea typeface="Arial"/>
                <a:cs typeface="Arial"/>
                <a:sym typeface="Arial"/>
              </a:rPr>
              <a:t>Optimize revenue </a:t>
            </a:r>
            <a:br>
              <a:rPr lang="en" sz="1200" b="0" i="0" u="none" strike="noStrike" cap="none">
                <a:solidFill>
                  <a:srgbClr val="5B5B5B"/>
                </a:solidFill>
                <a:latin typeface="Arial"/>
                <a:ea typeface="Arial"/>
                <a:cs typeface="Arial"/>
                <a:sym typeface="Arial"/>
              </a:rPr>
            </a:br>
            <a:r>
              <a:rPr lang="en" sz="1200" b="0" i="0" u="none" strike="noStrike" cap="none">
                <a:solidFill>
                  <a:srgbClr val="5B5B5B"/>
                </a:solidFill>
                <a:latin typeface="Arial"/>
                <a:ea typeface="Arial"/>
                <a:cs typeface="Arial"/>
                <a:sym typeface="Arial"/>
              </a:rPr>
              <a:t>&amp; costs</a:t>
            </a:r>
            <a:endParaRPr sz="1400" b="0" i="0" u="none" strike="noStrike" cap="none">
              <a:solidFill>
                <a:srgbClr val="000000"/>
              </a:solidFill>
              <a:latin typeface="Arial"/>
              <a:ea typeface="Arial"/>
              <a:cs typeface="Arial"/>
              <a:sym typeface="Arial"/>
            </a:endParaRPr>
          </a:p>
        </p:txBody>
      </p:sp>
      <p:sp>
        <p:nvSpPr>
          <p:cNvPr id="1895" name="Google Shape;1895;p125"/>
          <p:cNvSpPr/>
          <p:nvPr/>
        </p:nvSpPr>
        <p:spPr>
          <a:xfrm>
            <a:off x="132954" y="2507251"/>
            <a:ext cx="8880600" cy="626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rgbClr val="FFFFFF"/>
              </a:solidFill>
              <a:latin typeface="Arial"/>
              <a:ea typeface="Arial"/>
              <a:cs typeface="Arial"/>
              <a:sym typeface="Arial"/>
            </a:endParaRPr>
          </a:p>
        </p:txBody>
      </p:sp>
      <p:sp>
        <p:nvSpPr>
          <p:cNvPr id="1896" name="Google Shape;1896;p125"/>
          <p:cNvSpPr/>
          <p:nvPr/>
        </p:nvSpPr>
        <p:spPr>
          <a:xfrm>
            <a:off x="425982" y="2593930"/>
            <a:ext cx="1572600" cy="45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FFFFFF"/>
                </a:solidFill>
                <a:latin typeface="Arial"/>
                <a:ea typeface="Arial"/>
                <a:cs typeface="Arial"/>
                <a:sym typeface="Arial"/>
              </a:rPr>
              <a:t>All data centralized,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FFFFFF"/>
                </a:solidFill>
                <a:latin typeface="Arial"/>
                <a:ea typeface="Arial"/>
                <a:cs typeface="Arial"/>
                <a:sym typeface="Arial"/>
              </a:rPr>
              <a:t>shareable</a:t>
            </a:r>
            <a:endParaRPr sz="1400" b="0" i="0" u="none" strike="noStrike" cap="none" dirty="0">
              <a:solidFill>
                <a:srgbClr val="000000"/>
              </a:solidFill>
              <a:latin typeface="Arial"/>
              <a:ea typeface="Arial"/>
              <a:cs typeface="Arial"/>
              <a:sym typeface="Arial"/>
            </a:endParaRPr>
          </a:p>
        </p:txBody>
      </p:sp>
      <p:sp>
        <p:nvSpPr>
          <p:cNvPr id="1897" name="Google Shape;1897;p125"/>
          <p:cNvSpPr/>
          <p:nvPr/>
        </p:nvSpPr>
        <p:spPr>
          <a:xfrm>
            <a:off x="4879748" y="2593930"/>
            <a:ext cx="1654800" cy="45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Simple, cost effective infrastructure</a:t>
            </a:r>
            <a:endParaRPr sz="1400" b="0" i="0" u="none" strike="noStrike" cap="none">
              <a:solidFill>
                <a:srgbClr val="000000"/>
              </a:solidFill>
              <a:latin typeface="Arial"/>
              <a:ea typeface="Arial"/>
              <a:cs typeface="Arial"/>
              <a:sym typeface="Arial"/>
            </a:endParaRPr>
          </a:p>
        </p:txBody>
      </p:sp>
      <p:sp>
        <p:nvSpPr>
          <p:cNvPr id="1898" name="Google Shape;1898;p125"/>
          <p:cNvSpPr/>
          <p:nvPr/>
        </p:nvSpPr>
        <p:spPr>
          <a:xfrm>
            <a:off x="2611854" y="2593930"/>
            <a:ext cx="1654800" cy="45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Unlimited, automatic scale and speed</a:t>
            </a:r>
            <a:endParaRPr sz="1400" b="0" i="0" u="none" strike="noStrike" cap="none">
              <a:solidFill>
                <a:srgbClr val="000000"/>
              </a:solidFill>
              <a:latin typeface="Arial"/>
              <a:ea typeface="Arial"/>
              <a:cs typeface="Arial"/>
              <a:sym typeface="Arial"/>
            </a:endParaRPr>
          </a:p>
        </p:txBody>
      </p:sp>
      <p:sp>
        <p:nvSpPr>
          <p:cNvPr id="1899" name="Google Shape;1899;p125"/>
          <p:cNvSpPr/>
          <p:nvPr/>
        </p:nvSpPr>
        <p:spPr>
          <a:xfrm>
            <a:off x="7147642" y="2593930"/>
            <a:ext cx="1572600" cy="458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Faster, better</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Arial"/>
                <a:ea typeface="Arial"/>
                <a:cs typeface="Arial"/>
                <a:sym typeface="Arial"/>
              </a:rPr>
              <a:t>decision making</a:t>
            </a:r>
            <a:endParaRPr sz="1400" b="0" i="0" u="none" strike="noStrike" cap="none">
              <a:solidFill>
                <a:srgbClr val="000000"/>
              </a:solidFill>
              <a:latin typeface="Arial"/>
              <a:ea typeface="Arial"/>
              <a:cs typeface="Arial"/>
              <a:sym typeface="Arial"/>
            </a:endParaRPr>
          </a:p>
        </p:txBody>
      </p:sp>
      <p:grpSp>
        <p:nvGrpSpPr>
          <p:cNvPr id="1900" name="Google Shape;1900;p125"/>
          <p:cNvGrpSpPr/>
          <p:nvPr/>
        </p:nvGrpSpPr>
        <p:grpSpPr>
          <a:xfrm>
            <a:off x="1096267" y="1716300"/>
            <a:ext cx="261490" cy="289813"/>
            <a:chOff x="1096267" y="1716300"/>
            <a:chExt cx="261490" cy="289813"/>
          </a:xfrm>
        </p:grpSpPr>
        <p:grpSp>
          <p:nvGrpSpPr>
            <p:cNvPr id="1901" name="Google Shape;1901;p125"/>
            <p:cNvGrpSpPr/>
            <p:nvPr/>
          </p:nvGrpSpPr>
          <p:grpSpPr>
            <a:xfrm>
              <a:off x="1096267" y="1716300"/>
              <a:ext cx="261490" cy="289813"/>
              <a:chOff x="8597900" y="1254126"/>
              <a:chExt cx="438300" cy="485774"/>
            </a:xfrm>
          </p:grpSpPr>
          <p:sp>
            <p:nvSpPr>
              <p:cNvPr id="1902" name="Google Shape;1902;p125"/>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03" name="Google Shape;1903;p125"/>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04" name="Google Shape;1904;p125"/>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05" name="Google Shape;1905;p125"/>
              <p:cNvSpPr/>
              <p:nvPr/>
            </p:nvSpPr>
            <p:spPr>
              <a:xfrm>
                <a:off x="8597900" y="1254126"/>
                <a:ext cx="438300" cy="185700"/>
              </a:xfrm>
              <a:prstGeom prst="ellipse">
                <a:avLst/>
              </a:pr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grpSp>
          <p:nvGrpSpPr>
            <p:cNvPr id="1906" name="Google Shape;1906;p125"/>
            <p:cNvGrpSpPr/>
            <p:nvPr/>
          </p:nvGrpSpPr>
          <p:grpSpPr>
            <a:xfrm>
              <a:off x="1144863" y="1729712"/>
              <a:ext cx="161989" cy="79979"/>
              <a:chOff x="5729775" y="4117411"/>
              <a:chExt cx="866713" cy="855391"/>
            </a:xfrm>
          </p:grpSpPr>
          <p:sp>
            <p:nvSpPr>
              <p:cNvPr id="1907" name="Google Shape;1907;p125"/>
              <p:cNvSpPr/>
              <p:nvPr/>
            </p:nvSpPr>
            <p:spPr>
              <a:xfrm>
                <a:off x="6202756" y="4216787"/>
                <a:ext cx="300645" cy="225169"/>
              </a:xfrm>
              <a:custGeom>
                <a:avLst/>
                <a:gdLst/>
                <a:ahLst/>
                <a:cxnLst/>
                <a:rect l="l" t="t" r="r" b="b"/>
                <a:pathLst>
                  <a:path w="135" h="101" extrusionOk="0">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08" name="Google Shape;1908;p125"/>
              <p:cNvSpPr/>
              <p:nvPr/>
            </p:nvSpPr>
            <p:spPr>
              <a:xfrm>
                <a:off x="6209045" y="4117411"/>
                <a:ext cx="106924" cy="315740"/>
              </a:xfrm>
              <a:custGeom>
                <a:avLst/>
                <a:gdLst/>
                <a:ahLst/>
                <a:cxnLst/>
                <a:rect l="l" t="t" r="r" b="b"/>
                <a:pathLst>
                  <a:path w="48" h="141" extrusionOk="0">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09" name="Google Shape;1909;p125"/>
              <p:cNvSpPr/>
              <p:nvPr/>
            </p:nvSpPr>
            <p:spPr>
              <a:xfrm>
                <a:off x="6293327" y="4484726"/>
                <a:ext cx="300645" cy="228943"/>
              </a:xfrm>
              <a:custGeom>
                <a:avLst/>
                <a:gdLst/>
                <a:ahLst/>
                <a:cxnLst/>
                <a:rect l="l" t="t" r="r" b="b"/>
                <a:pathLst>
                  <a:path w="135" h="102" extrusionOk="0">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0" name="Google Shape;1910;p125"/>
              <p:cNvSpPr/>
              <p:nvPr/>
            </p:nvSpPr>
            <p:spPr>
              <a:xfrm>
                <a:off x="6295843" y="4380318"/>
                <a:ext cx="300645" cy="227685"/>
              </a:xfrm>
              <a:custGeom>
                <a:avLst/>
                <a:gdLst/>
                <a:ahLst/>
                <a:cxnLst/>
                <a:rect l="l" t="t" r="r" b="b"/>
                <a:pathLst>
                  <a:path w="135" h="102" extrusionOk="0">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1" name="Google Shape;1911;p125"/>
              <p:cNvSpPr/>
              <p:nvPr/>
            </p:nvSpPr>
            <p:spPr>
              <a:xfrm>
                <a:off x="6207787" y="4659578"/>
                <a:ext cx="108182" cy="313224"/>
              </a:xfrm>
              <a:custGeom>
                <a:avLst/>
                <a:gdLst/>
                <a:ahLst/>
                <a:cxnLst/>
                <a:rect l="l" t="t" r="r" b="b"/>
                <a:pathLst>
                  <a:path w="49" h="140" extrusionOk="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2" name="Google Shape;1912;p125"/>
              <p:cNvSpPr/>
              <p:nvPr/>
            </p:nvSpPr>
            <p:spPr>
              <a:xfrm>
                <a:off x="6205272" y="4650772"/>
                <a:ext cx="299387" cy="227685"/>
              </a:xfrm>
              <a:custGeom>
                <a:avLst/>
                <a:gdLst/>
                <a:ahLst/>
                <a:cxnLst/>
                <a:rect l="l" t="t" r="r" b="b"/>
                <a:pathLst>
                  <a:path w="135" h="102" extrusionOk="0">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3" name="Google Shape;1913;p125"/>
              <p:cNvSpPr/>
              <p:nvPr/>
            </p:nvSpPr>
            <p:spPr>
              <a:xfrm>
                <a:off x="5822862" y="4648257"/>
                <a:ext cx="299387" cy="226427"/>
              </a:xfrm>
              <a:custGeom>
                <a:avLst/>
                <a:gdLst/>
                <a:ahLst/>
                <a:cxnLst/>
                <a:rect l="l" t="t" r="r" b="b"/>
                <a:pathLst>
                  <a:path w="135" h="101" extrusionOk="0">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4" name="Google Shape;1914;p125"/>
              <p:cNvSpPr/>
              <p:nvPr/>
            </p:nvSpPr>
            <p:spPr>
              <a:xfrm>
                <a:off x="6009035" y="4659578"/>
                <a:ext cx="106924" cy="313224"/>
              </a:xfrm>
              <a:custGeom>
                <a:avLst/>
                <a:gdLst/>
                <a:ahLst/>
                <a:cxnLst/>
                <a:rect l="l" t="t" r="r" b="b"/>
                <a:pathLst>
                  <a:path w="48" h="140" extrusionOk="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5" name="Google Shape;1915;p125"/>
              <p:cNvSpPr/>
              <p:nvPr/>
            </p:nvSpPr>
            <p:spPr>
              <a:xfrm>
                <a:off x="5732291" y="4380318"/>
                <a:ext cx="299387" cy="225169"/>
              </a:xfrm>
              <a:custGeom>
                <a:avLst/>
                <a:gdLst/>
                <a:ahLst/>
                <a:cxnLst/>
                <a:rect l="l" t="t" r="r" b="b"/>
                <a:pathLst>
                  <a:path w="135" h="101" extrusionOk="0">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6" name="Google Shape;1916;p125"/>
              <p:cNvSpPr/>
              <p:nvPr/>
            </p:nvSpPr>
            <p:spPr>
              <a:xfrm>
                <a:off x="5729775" y="4484726"/>
                <a:ext cx="299387" cy="226427"/>
              </a:xfrm>
              <a:custGeom>
                <a:avLst/>
                <a:gdLst/>
                <a:ahLst/>
                <a:cxnLst/>
                <a:rect l="l" t="t" r="r" b="b"/>
                <a:pathLst>
                  <a:path w="135" h="101" extrusionOk="0">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7" name="Google Shape;1917;p125"/>
              <p:cNvSpPr/>
              <p:nvPr/>
            </p:nvSpPr>
            <p:spPr>
              <a:xfrm>
                <a:off x="6009035" y="4117411"/>
                <a:ext cx="109440" cy="315740"/>
              </a:xfrm>
              <a:custGeom>
                <a:avLst/>
                <a:gdLst/>
                <a:ahLst/>
                <a:cxnLst/>
                <a:rect l="l" t="t" r="r" b="b"/>
                <a:pathLst>
                  <a:path w="49" h="141" extrusionOk="0">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8" name="Google Shape;1918;p125"/>
              <p:cNvSpPr/>
              <p:nvPr/>
            </p:nvSpPr>
            <p:spPr>
              <a:xfrm>
                <a:off x="5820346" y="4211756"/>
                <a:ext cx="300645" cy="230201"/>
              </a:xfrm>
              <a:custGeom>
                <a:avLst/>
                <a:gdLst/>
                <a:ahLst/>
                <a:cxnLst/>
                <a:rect l="l" t="t" r="r" b="b"/>
                <a:pathLst>
                  <a:path w="135" h="103" extrusionOk="0">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19" name="Google Shape;1919;p125"/>
              <p:cNvSpPr/>
              <p:nvPr/>
            </p:nvSpPr>
            <p:spPr>
              <a:xfrm>
                <a:off x="6063126" y="4444472"/>
                <a:ext cx="200011" cy="203784"/>
              </a:xfrm>
              <a:custGeom>
                <a:avLst/>
                <a:gdLst/>
                <a:ahLst/>
                <a:cxnLst/>
                <a:rect l="l" t="t" r="r" b="b"/>
                <a:pathLst>
                  <a:path w="90" h="91" extrusionOk="0">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grpSp>
      <p:grpSp>
        <p:nvGrpSpPr>
          <p:cNvPr id="1920" name="Google Shape;1920;p125"/>
          <p:cNvGrpSpPr/>
          <p:nvPr/>
        </p:nvGrpSpPr>
        <p:grpSpPr>
          <a:xfrm>
            <a:off x="713118" y="1368508"/>
            <a:ext cx="989304" cy="1004230"/>
            <a:chOff x="713118" y="1368508"/>
            <a:chExt cx="989304" cy="1004230"/>
          </a:xfrm>
        </p:grpSpPr>
        <p:sp>
          <p:nvSpPr>
            <p:cNvPr id="1921" name="Google Shape;1921;p125"/>
            <p:cNvSpPr/>
            <p:nvPr/>
          </p:nvSpPr>
          <p:spPr>
            <a:xfrm>
              <a:off x="829522" y="1452874"/>
              <a:ext cx="812700" cy="812700"/>
            </a:xfrm>
            <a:prstGeom prst="ellipse">
              <a:avLst/>
            </a:prstGeom>
            <a:noFill/>
            <a:ln w="19050" cap="sq" cmpd="sng">
              <a:solidFill>
                <a:schemeClr val="accent1"/>
              </a:solidFill>
              <a:prstDash val="lgDash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endParaRPr sz="1800" b="0" i="0" u="none" strike="noStrike" cap="none">
                <a:solidFill>
                  <a:srgbClr val="FFFFFF"/>
                </a:solidFill>
                <a:latin typeface="Arial"/>
                <a:ea typeface="Arial"/>
                <a:cs typeface="Arial"/>
                <a:sym typeface="Arial"/>
              </a:endParaRPr>
            </a:p>
          </p:txBody>
        </p:sp>
        <p:sp>
          <p:nvSpPr>
            <p:cNvPr id="1922" name="Google Shape;1922;p125"/>
            <p:cNvSpPr/>
            <p:nvPr/>
          </p:nvSpPr>
          <p:spPr>
            <a:xfrm>
              <a:off x="713118" y="1670573"/>
              <a:ext cx="192300" cy="1923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endParaRPr sz="1800" b="0" i="0" u="none" strike="noStrike" cap="none">
                <a:solidFill>
                  <a:srgbClr val="FFFFFF"/>
                </a:solidFill>
                <a:latin typeface="Arial"/>
                <a:ea typeface="Arial"/>
                <a:cs typeface="Arial"/>
                <a:sym typeface="Arial"/>
              </a:endParaRPr>
            </a:p>
          </p:txBody>
        </p:sp>
        <p:sp>
          <p:nvSpPr>
            <p:cNvPr id="1923" name="Google Shape;1923;p125"/>
            <p:cNvSpPr/>
            <p:nvPr/>
          </p:nvSpPr>
          <p:spPr>
            <a:xfrm>
              <a:off x="1184587" y="2195674"/>
              <a:ext cx="99828" cy="177064"/>
            </a:xfrm>
            <a:custGeom>
              <a:avLst/>
              <a:gdLst/>
              <a:ahLst/>
              <a:cxnLst/>
              <a:rect l="l" t="t" r="r" b="b"/>
              <a:pathLst>
                <a:path w="52" h="92" extrusionOk="0">
                  <a:moveTo>
                    <a:pt x="0" y="8"/>
                  </a:moveTo>
                  <a:cubicBezTo>
                    <a:pt x="0" y="4"/>
                    <a:pt x="4" y="0"/>
                    <a:pt x="8" y="0"/>
                  </a:cubicBezTo>
                  <a:cubicBezTo>
                    <a:pt x="44" y="0"/>
                    <a:pt x="44" y="0"/>
                    <a:pt x="44" y="0"/>
                  </a:cubicBezTo>
                  <a:cubicBezTo>
                    <a:pt x="48" y="0"/>
                    <a:pt x="52" y="4"/>
                    <a:pt x="52" y="8"/>
                  </a:cubicBezTo>
                  <a:cubicBezTo>
                    <a:pt x="52" y="84"/>
                    <a:pt x="52" y="84"/>
                    <a:pt x="52" y="84"/>
                  </a:cubicBezTo>
                  <a:cubicBezTo>
                    <a:pt x="52" y="88"/>
                    <a:pt x="48" y="92"/>
                    <a:pt x="44" y="92"/>
                  </a:cubicBezTo>
                  <a:cubicBezTo>
                    <a:pt x="8" y="92"/>
                    <a:pt x="8" y="92"/>
                    <a:pt x="8" y="92"/>
                  </a:cubicBezTo>
                  <a:cubicBezTo>
                    <a:pt x="4" y="92"/>
                    <a:pt x="0" y="88"/>
                    <a:pt x="0" y="84"/>
                  </a:cubicBezTo>
                  <a:lnTo>
                    <a:pt x="0" y="8"/>
                  </a:lnTo>
                  <a:close/>
                </a:path>
              </a:pathLst>
            </a:cu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cxnSp>
          <p:nvCxnSpPr>
            <p:cNvPr id="1924" name="Google Shape;1924;p125"/>
            <p:cNvCxnSpPr/>
            <p:nvPr/>
          </p:nvCxnSpPr>
          <p:spPr>
            <a:xfrm>
              <a:off x="1184587" y="2226674"/>
              <a:ext cx="99900" cy="0"/>
            </a:xfrm>
            <a:prstGeom prst="straightConnector1">
              <a:avLst/>
            </a:prstGeom>
            <a:noFill/>
            <a:ln w="12700" cap="rnd" cmpd="sng">
              <a:solidFill>
                <a:schemeClr val="accent1"/>
              </a:solidFill>
              <a:prstDash val="solid"/>
              <a:round/>
              <a:headEnd type="none" w="sm" len="sm"/>
              <a:tailEnd type="none" w="sm" len="sm"/>
            </a:ln>
          </p:spPr>
        </p:cxnSp>
        <p:cxnSp>
          <p:nvCxnSpPr>
            <p:cNvPr id="1925" name="Google Shape;1925;p125"/>
            <p:cNvCxnSpPr/>
            <p:nvPr/>
          </p:nvCxnSpPr>
          <p:spPr>
            <a:xfrm>
              <a:off x="1184587" y="2341738"/>
              <a:ext cx="99900" cy="0"/>
            </a:xfrm>
            <a:prstGeom prst="straightConnector1">
              <a:avLst/>
            </a:prstGeom>
            <a:noFill/>
            <a:ln w="12700" cap="rnd" cmpd="sng">
              <a:solidFill>
                <a:schemeClr val="accent1"/>
              </a:solidFill>
              <a:prstDash val="solid"/>
              <a:round/>
              <a:headEnd type="none" w="sm" len="sm"/>
              <a:tailEnd type="none" w="sm" len="sm"/>
            </a:ln>
          </p:spPr>
        </p:cxnSp>
        <p:cxnSp>
          <p:nvCxnSpPr>
            <p:cNvPr id="1926" name="Google Shape;1926;p125"/>
            <p:cNvCxnSpPr/>
            <p:nvPr/>
          </p:nvCxnSpPr>
          <p:spPr>
            <a:xfrm rot="10800000">
              <a:off x="1215542" y="2357500"/>
              <a:ext cx="38400" cy="0"/>
            </a:xfrm>
            <a:prstGeom prst="straightConnector1">
              <a:avLst/>
            </a:prstGeom>
            <a:noFill/>
            <a:ln w="12700" cap="rnd" cmpd="sng">
              <a:solidFill>
                <a:schemeClr val="accent1"/>
              </a:solidFill>
              <a:prstDash val="solid"/>
              <a:round/>
              <a:headEnd type="none" w="sm" len="sm"/>
              <a:tailEnd type="none" w="sm" len="sm"/>
            </a:ln>
          </p:spPr>
        </p:cxnSp>
        <p:sp>
          <p:nvSpPr>
            <p:cNvPr id="1927" name="Google Shape;1927;p125"/>
            <p:cNvSpPr/>
            <p:nvPr/>
          </p:nvSpPr>
          <p:spPr>
            <a:xfrm>
              <a:off x="1230823" y="2207233"/>
              <a:ext cx="7356" cy="7882"/>
            </a:xfrm>
            <a:custGeom>
              <a:avLst/>
              <a:gdLst/>
              <a:ahLst/>
              <a:cxnLst/>
              <a:rect l="l" t="t" r="r" b="b"/>
              <a:pathLst>
                <a:path w="4" h="4" extrusionOk="0">
                  <a:moveTo>
                    <a:pt x="2" y="0"/>
                  </a:moveTo>
                  <a:cubicBezTo>
                    <a:pt x="3" y="0"/>
                    <a:pt x="4" y="1"/>
                    <a:pt x="4" y="2"/>
                  </a:cubicBezTo>
                  <a:cubicBezTo>
                    <a:pt x="4" y="2"/>
                    <a:pt x="4" y="2"/>
                    <a:pt x="4" y="2"/>
                  </a:cubicBezTo>
                  <a:cubicBezTo>
                    <a:pt x="4" y="3"/>
                    <a:pt x="3" y="4"/>
                    <a:pt x="2" y="4"/>
                  </a:cubicBezTo>
                  <a:cubicBezTo>
                    <a:pt x="2" y="4"/>
                    <a:pt x="2" y="4"/>
                    <a:pt x="2" y="4"/>
                  </a:cubicBezTo>
                  <a:cubicBezTo>
                    <a:pt x="1" y="4"/>
                    <a:pt x="0" y="3"/>
                    <a:pt x="0" y="2"/>
                  </a:cubicBezTo>
                  <a:cubicBezTo>
                    <a:pt x="0" y="2"/>
                    <a:pt x="0" y="2"/>
                    <a:pt x="0" y="2"/>
                  </a:cubicBezTo>
                  <a:cubicBezTo>
                    <a:pt x="0" y="1"/>
                    <a:pt x="1" y="0"/>
                    <a:pt x="2" y="0"/>
                  </a:cubicBezTo>
                  <a:close/>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28" name="Google Shape;1928;p125"/>
            <p:cNvSpPr/>
            <p:nvPr/>
          </p:nvSpPr>
          <p:spPr>
            <a:xfrm>
              <a:off x="791883" y="2077902"/>
              <a:ext cx="206355" cy="161870"/>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cxnSp>
          <p:nvCxnSpPr>
            <p:cNvPr id="1929" name="Google Shape;1929;p125"/>
            <p:cNvCxnSpPr/>
            <p:nvPr/>
          </p:nvCxnSpPr>
          <p:spPr>
            <a:xfrm>
              <a:off x="791883" y="2123003"/>
              <a:ext cx="206400" cy="0"/>
            </a:xfrm>
            <a:prstGeom prst="straightConnector1">
              <a:avLst/>
            </a:prstGeom>
            <a:noFill/>
            <a:ln w="12700" cap="rnd" cmpd="sng">
              <a:solidFill>
                <a:schemeClr val="accent1"/>
              </a:solidFill>
              <a:prstDash val="solid"/>
              <a:round/>
              <a:headEnd type="none" w="sm" len="sm"/>
              <a:tailEnd type="none" w="sm" len="sm"/>
            </a:ln>
          </p:spPr>
        </p:cxnSp>
        <p:sp>
          <p:nvSpPr>
            <p:cNvPr id="1930" name="Google Shape;1930;p125"/>
            <p:cNvSpPr/>
            <p:nvPr/>
          </p:nvSpPr>
          <p:spPr>
            <a:xfrm>
              <a:off x="819067" y="2095818"/>
              <a:ext cx="8700" cy="9300"/>
            </a:xfrm>
            <a:prstGeom prst="ellipse">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1" name="Google Shape;1931;p125"/>
            <p:cNvSpPr/>
            <p:nvPr/>
          </p:nvSpPr>
          <p:spPr>
            <a:xfrm>
              <a:off x="846252" y="2095818"/>
              <a:ext cx="8700" cy="9300"/>
            </a:xfrm>
            <a:prstGeom prst="ellipse">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2" name="Google Shape;1932;p125"/>
            <p:cNvSpPr/>
            <p:nvPr/>
          </p:nvSpPr>
          <p:spPr>
            <a:xfrm>
              <a:off x="872819" y="2095818"/>
              <a:ext cx="9300" cy="9300"/>
            </a:xfrm>
            <a:prstGeom prst="ellipse">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3" name="Google Shape;1933;p125"/>
            <p:cNvSpPr/>
            <p:nvPr/>
          </p:nvSpPr>
          <p:spPr>
            <a:xfrm>
              <a:off x="827716" y="2150188"/>
              <a:ext cx="27300" cy="26700"/>
            </a:xfrm>
            <a:prstGeom prst="rect">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4" name="Google Shape;1934;p125"/>
            <p:cNvSpPr/>
            <p:nvPr/>
          </p:nvSpPr>
          <p:spPr>
            <a:xfrm>
              <a:off x="827716" y="2194671"/>
              <a:ext cx="27300" cy="27300"/>
            </a:xfrm>
            <a:prstGeom prst="rect">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5" name="Google Shape;1935;p125"/>
            <p:cNvSpPr/>
            <p:nvPr/>
          </p:nvSpPr>
          <p:spPr>
            <a:xfrm>
              <a:off x="882086" y="2150188"/>
              <a:ext cx="26700" cy="26700"/>
            </a:xfrm>
            <a:prstGeom prst="rect">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6" name="Google Shape;1936;p125"/>
            <p:cNvSpPr/>
            <p:nvPr/>
          </p:nvSpPr>
          <p:spPr>
            <a:xfrm>
              <a:off x="882086" y="2194671"/>
              <a:ext cx="26700" cy="27300"/>
            </a:xfrm>
            <a:prstGeom prst="rect">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7" name="Google Shape;1937;p125"/>
            <p:cNvSpPr/>
            <p:nvPr/>
          </p:nvSpPr>
          <p:spPr>
            <a:xfrm>
              <a:off x="935836" y="2150188"/>
              <a:ext cx="26700" cy="26700"/>
            </a:xfrm>
            <a:prstGeom prst="rect">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8" name="Google Shape;1938;p125"/>
            <p:cNvSpPr/>
            <p:nvPr/>
          </p:nvSpPr>
          <p:spPr>
            <a:xfrm>
              <a:off x="935836" y="2194671"/>
              <a:ext cx="26700" cy="27300"/>
            </a:xfrm>
            <a:prstGeom prst="rect">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39" name="Google Shape;1939;p125"/>
            <p:cNvSpPr/>
            <p:nvPr/>
          </p:nvSpPr>
          <p:spPr>
            <a:xfrm>
              <a:off x="1497244" y="2108871"/>
              <a:ext cx="72000" cy="128100"/>
            </a:xfrm>
            <a:prstGeom prst="rect">
              <a:avLst/>
            </a:pr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40" name="Google Shape;1940;p125"/>
            <p:cNvSpPr/>
            <p:nvPr/>
          </p:nvSpPr>
          <p:spPr>
            <a:xfrm>
              <a:off x="1504944" y="2076968"/>
              <a:ext cx="56100" cy="31800"/>
            </a:xfrm>
            <a:prstGeom prst="rect">
              <a:avLst/>
            </a:pr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cxnSp>
          <p:nvCxnSpPr>
            <p:cNvPr id="1941" name="Google Shape;1941;p125"/>
            <p:cNvCxnSpPr/>
            <p:nvPr/>
          </p:nvCxnSpPr>
          <p:spPr>
            <a:xfrm rot="10800000">
              <a:off x="1529147" y="2052669"/>
              <a:ext cx="0" cy="24300"/>
            </a:xfrm>
            <a:prstGeom prst="straightConnector1">
              <a:avLst/>
            </a:prstGeom>
            <a:solidFill>
              <a:schemeClr val="lt1"/>
            </a:solidFill>
            <a:ln w="12700" cap="rnd" cmpd="sng">
              <a:solidFill>
                <a:schemeClr val="accent1"/>
              </a:solidFill>
              <a:prstDash val="solid"/>
              <a:round/>
              <a:headEnd type="none" w="sm" len="sm"/>
              <a:tailEnd type="none" w="sm" len="sm"/>
            </a:ln>
          </p:spPr>
        </p:cxnSp>
        <p:sp>
          <p:nvSpPr>
            <p:cNvPr id="1942" name="Google Shape;1942;p125"/>
            <p:cNvSpPr/>
            <p:nvPr/>
          </p:nvSpPr>
          <p:spPr>
            <a:xfrm>
              <a:off x="1624853" y="2124821"/>
              <a:ext cx="56100" cy="112200"/>
            </a:xfrm>
            <a:prstGeom prst="rect">
              <a:avLst/>
            </a:pr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43" name="Google Shape;1943;p125"/>
            <p:cNvSpPr/>
            <p:nvPr/>
          </p:nvSpPr>
          <p:spPr>
            <a:xfrm>
              <a:off x="1633103" y="2100620"/>
              <a:ext cx="39600" cy="24300"/>
            </a:xfrm>
            <a:prstGeom prst="rect">
              <a:avLst/>
            </a:pr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cxnSp>
          <p:nvCxnSpPr>
            <p:cNvPr id="1944" name="Google Shape;1944;p125"/>
            <p:cNvCxnSpPr/>
            <p:nvPr/>
          </p:nvCxnSpPr>
          <p:spPr>
            <a:xfrm>
              <a:off x="1569298" y="2156724"/>
              <a:ext cx="555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45" name="Google Shape;1945;p125"/>
            <p:cNvCxnSpPr/>
            <p:nvPr/>
          </p:nvCxnSpPr>
          <p:spPr>
            <a:xfrm>
              <a:off x="1569298" y="2237030"/>
              <a:ext cx="55500" cy="0"/>
            </a:xfrm>
            <a:prstGeom prst="straightConnector1">
              <a:avLst/>
            </a:prstGeom>
            <a:solidFill>
              <a:srgbClr val="07618D"/>
            </a:solidFill>
            <a:ln w="12700" cap="rnd" cmpd="sng">
              <a:solidFill>
                <a:schemeClr val="accent1"/>
              </a:solidFill>
              <a:prstDash val="solid"/>
              <a:round/>
              <a:headEnd type="none" w="sm" len="sm"/>
              <a:tailEnd type="none" w="sm" len="sm"/>
            </a:ln>
          </p:spPr>
        </p:cxnSp>
        <p:cxnSp>
          <p:nvCxnSpPr>
            <p:cNvPr id="1946" name="Google Shape;1946;p125"/>
            <p:cNvCxnSpPr/>
            <p:nvPr/>
          </p:nvCxnSpPr>
          <p:spPr>
            <a:xfrm>
              <a:off x="1520896" y="2092920"/>
              <a:ext cx="243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47" name="Google Shape;1947;p125"/>
            <p:cNvCxnSpPr/>
            <p:nvPr/>
          </p:nvCxnSpPr>
          <p:spPr>
            <a:xfrm>
              <a:off x="1513194" y="2124821"/>
              <a:ext cx="402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48" name="Google Shape;1948;p125"/>
            <p:cNvCxnSpPr/>
            <p:nvPr/>
          </p:nvCxnSpPr>
          <p:spPr>
            <a:xfrm>
              <a:off x="1513194" y="2140773"/>
              <a:ext cx="402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49" name="Google Shape;1949;p125"/>
            <p:cNvCxnSpPr/>
            <p:nvPr/>
          </p:nvCxnSpPr>
          <p:spPr>
            <a:xfrm>
              <a:off x="1513194" y="2156724"/>
              <a:ext cx="402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0" name="Google Shape;1950;p125"/>
            <p:cNvCxnSpPr/>
            <p:nvPr/>
          </p:nvCxnSpPr>
          <p:spPr>
            <a:xfrm>
              <a:off x="1513194" y="2172675"/>
              <a:ext cx="402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1" name="Google Shape;1951;p125"/>
            <p:cNvCxnSpPr/>
            <p:nvPr/>
          </p:nvCxnSpPr>
          <p:spPr>
            <a:xfrm>
              <a:off x="1513194" y="2189176"/>
              <a:ext cx="402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2" name="Google Shape;1952;p125"/>
            <p:cNvCxnSpPr/>
            <p:nvPr/>
          </p:nvCxnSpPr>
          <p:spPr>
            <a:xfrm>
              <a:off x="1513194" y="2205128"/>
              <a:ext cx="402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3" name="Google Shape;1953;p125"/>
            <p:cNvCxnSpPr/>
            <p:nvPr/>
          </p:nvCxnSpPr>
          <p:spPr>
            <a:xfrm>
              <a:off x="1640804" y="2140773"/>
              <a:ext cx="243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4" name="Google Shape;1954;p125"/>
            <p:cNvCxnSpPr/>
            <p:nvPr/>
          </p:nvCxnSpPr>
          <p:spPr>
            <a:xfrm>
              <a:off x="1640804" y="2156724"/>
              <a:ext cx="243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5" name="Google Shape;1955;p125"/>
            <p:cNvCxnSpPr/>
            <p:nvPr/>
          </p:nvCxnSpPr>
          <p:spPr>
            <a:xfrm>
              <a:off x="1640804" y="2172675"/>
              <a:ext cx="243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6" name="Google Shape;1956;p125"/>
            <p:cNvCxnSpPr/>
            <p:nvPr/>
          </p:nvCxnSpPr>
          <p:spPr>
            <a:xfrm>
              <a:off x="1640804" y="2189176"/>
              <a:ext cx="243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7" name="Google Shape;1957;p125"/>
            <p:cNvCxnSpPr/>
            <p:nvPr/>
          </p:nvCxnSpPr>
          <p:spPr>
            <a:xfrm>
              <a:off x="1640804" y="2205128"/>
              <a:ext cx="243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8" name="Google Shape;1958;p125"/>
            <p:cNvCxnSpPr/>
            <p:nvPr/>
          </p:nvCxnSpPr>
          <p:spPr>
            <a:xfrm>
              <a:off x="1585250" y="2172675"/>
              <a:ext cx="237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59" name="Google Shape;1959;p125"/>
            <p:cNvCxnSpPr/>
            <p:nvPr/>
          </p:nvCxnSpPr>
          <p:spPr>
            <a:xfrm>
              <a:off x="1585250" y="2189176"/>
              <a:ext cx="23700" cy="0"/>
            </a:xfrm>
            <a:prstGeom prst="straightConnector1">
              <a:avLst/>
            </a:prstGeom>
            <a:solidFill>
              <a:schemeClr val="lt1"/>
            </a:solidFill>
            <a:ln w="12700" cap="rnd" cmpd="sng">
              <a:solidFill>
                <a:schemeClr val="accent1"/>
              </a:solidFill>
              <a:prstDash val="solid"/>
              <a:round/>
              <a:headEnd type="none" w="sm" len="sm"/>
              <a:tailEnd type="none" w="sm" len="sm"/>
            </a:ln>
          </p:spPr>
        </p:cxnSp>
        <p:cxnSp>
          <p:nvCxnSpPr>
            <p:cNvPr id="1960" name="Google Shape;1960;p125"/>
            <p:cNvCxnSpPr/>
            <p:nvPr/>
          </p:nvCxnSpPr>
          <p:spPr>
            <a:xfrm>
              <a:off x="1585250" y="2205128"/>
              <a:ext cx="23700" cy="0"/>
            </a:xfrm>
            <a:prstGeom prst="straightConnector1">
              <a:avLst/>
            </a:prstGeom>
            <a:solidFill>
              <a:schemeClr val="lt1"/>
            </a:solidFill>
            <a:ln w="12700" cap="rnd" cmpd="sng">
              <a:solidFill>
                <a:schemeClr val="accent1"/>
              </a:solidFill>
              <a:prstDash val="solid"/>
              <a:round/>
              <a:headEnd type="none" w="sm" len="sm"/>
              <a:tailEnd type="none" w="sm" len="sm"/>
            </a:ln>
          </p:spPr>
        </p:cxnSp>
        <p:sp>
          <p:nvSpPr>
            <p:cNvPr id="1961" name="Google Shape;1961;p125"/>
            <p:cNvSpPr/>
            <p:nvPr/>
          </p:nvSpPr>
          <p:spPr>
            <a:xfrm>
              <a:off x="1520896" y="2221078"/>
              <a:ext cx="15900" cy="15900"/>
            </a:xfrm>
            <a:prstGeom prst="rect">
              <a:avLst/>
            </a:pr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2" name="Google Shape;1962;p125"/>
            <p:cNvSpPr/>
            <p:nvPr/>
          </p:nvSpPr>
          <p:spPr>
            <a:xfrm>
              <a:off x="1649055" y="2221078"/>
              <a:ext cx="15900" cy="15900"/>
            </a:xfrm>
            <a:prstGeom prst="rect">
              <a:avLst/>
            </a:pr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3" name="Google Shape;1963;p125"/>
            <p:cNvSpPr/>
            <p:nvPr/>
          </p:nvSpPr>
          <p:spPr>
            <a:xfrm>
              <a:off x="714736" y="1667099"/>
              <a:ext cx="197400" cy="198600"/>
            </a:xfrm>
            <a:prstGeom prst="ellipse">
              <a:avLst/>
            </a:prstGeom>
            <a:solidFill>
              <a:schemeClr val="lt1"/>
            </a:solid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4" name="Google Shape;1964;p125"/>
            <p:cNvSpPr/>
            <p:nvPr/>
          </p:nvSpPr>
          <p:spPr>
            <a:xfrm>
              <a:off x="783015" y="1670755"/>
              <a:ext cx="4877" cy="19508"/>
            </a:xfrm>
            <a:custGeom>
              <a:avLst/>
              <a:gdLst/>
              <a:ahLst/>
              <a:cxnLst/>
              <a:rect l="l" t="t" r="r" b="b"/>
              <a:pathLst>
                <a:path w="2" h="9" extrusionOk="0">
                  <a:moveTo>
                    <a:pt x="2" y="9"/>
                  </a:moveTo>
                  <a:cubicBezTo>
                    <a:pt x="1" y="6"/>
                    <a:pt x="0" y="3"/>
                    <a:pt x="0" y="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5" name="Google Shape;1965;p125"/>
            <p:cNvSpPr/>
            <p:nvPr/>
          </p:nvSpPr>
          <p:spPr>
            <a:xfrm>
              <a:off x="802523" y="1720746"/>
              <a:ext cx="59744" cy="39016"/>
            </a:xfrm>
            <a:custGeom>
              <a:avLst/>
              <a:gdLst/>
              <a:ahLst/>
              <a:cxnLst/>
              <a:rect l="l" t="t" r="r" b="b"/>
              <a:pathLst>
                <a:path w="28" h="18" extrusionOk="0">
                  <a:moveTo>
                    <a:pt x="28" y="18"/>
                  </a:moveTo>
                  <a:cubicBezTo>
                    <a:pt x="16" y="16"/>
                    <a:pt x="6" y="9"/>
                    <a:pt x="0" y="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6" name="Google Shape;1966;p125"/>
            <p:cNvSpPr/>
            <p:nvPr/>
          </p:nvSpPr>
          <p:spPr>
            <a:xfrm>
              <a:off x="897624" y="1757323"/>
              <a:ext cx="14631" cy="2438"/>
            </a:xfrm>
            <a:custGeom>
              <a:avLst/>
              <a:gdLst/>
              <a:ahLst/>
              <a:cxnLst/>
              <a:rect l="l" t="t" r="r" b="b"/>
              <a:pathLst>
                <a:path w="7" h="1" extrusionOk="0">
                  <a:moveTo>
                    <a:pt x="7" y="0"/>
                  </a:moveTo>
                  <a:cubicBezTo>
                    <a:pt x="5" y="1"/>
                    <a:pt x="2" y="1"/>
                    <a:pt x="0" y="1"/>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7" name="Google Shape;1967;p125"/>
            <p:cNvSpPr/>
            <p:nvPr/>
          </p:nvSpPr>
          <p:spPr>
            <a:xfrm>
              <a:off x="789111" y="1819506"/>
              <a:ext cx="53647" cy="43894"/>
            </a:xfrm>
            <a:custGeom>
              <a:avLst/>
              <a:gdLst/>
              <a:ahLst/>
              <a:cxnLst/>
              <a:rect l="l" t="t" r="r" b="b"/>
              <a:pathLst>
                <a:path w="25" h="20" extrusionOk="0">
                  <a:moveTo>
                    <a:pt x="25" y="0"/>
                  </a:moveTo>
                  <a:cubicBezTo>
                    <a:pt x="18" y="8"/>
                    <a:pt x="9" y="15"/>
                    <a:pt x="0" y="2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8" name="Google Shape;1968;p125"/>
            <p:cNvSpPr/>
            <p:nvPr/>
          </p:nvSpPr>
          <p:spPr>
            <a:xfrm>
              <a:off x="858608" y="1776831"/>
              <a:ext cx="12193" cy="21947"/>
            </a:xfrm>
            <a:custGeom>
              <a:avLst/>
              <a:gdLst/>
              <a:ahLst/>
              <a:cxnLst/>
              <a:rect l="l" t="t" r="r" b="b"/>
              <a:pathLst>
                <a:path w="6" h="10" extrusionOk="0">
                  <a:moveTo>
                    <a:pt x="6" y="0"/>
                  </a:moveTo>
                  <a:cubicBezTo>
                    <a:pt x="4" y="3"/>
                    <a:pt x="2" y="7"/>
                    <a:pt x="0" y="1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69" name="Google Shape;1969;p125"/>
            <p:cNvSpPr/>
            <p:nvPr/>
          </p:nvSpPr>
          <p:spPr>
            <a:xfrm>
              <a:off x="884213" y="1707334"/>
              <a:ext cx="8535" cy="36578"/>
            </a:xfrm>
            <a:custGeom>
              <a:avLst/>
              <a:gdLst/>
              <a:ahLst/>
              <a:cxnLst/>
              <a:rect l="l" t="t" r="r" b="b"/>
              <a:pathLst>
                <a:path w="4" h="17" extrusionOk="0">
                  <a:moveTo>
                    <a:pt x="4" y="0"/>
                  </a:moveTo>
                  <a:cubicBezTo>
                    <a:pt x="3" y="6"/>
                    <a:pt x="2" y="11"/>
                    <a:pt x="0" y="17"/>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0" name="Google Shape;1970;p125"/>
            <p:cNvSpPr/>
            <p:nvPr/>
          </p:nvSpPr>
          <p:spPr>
            <a:xfrm>
              <a:off x="720832" y="1799997"/>
              <a:ext cx="21947" cy="4877"/>
            </a:xfrm>
            <a:custGeom>
              <a:avLst/>
              <a:gdLst/>
              <a:ahLst/>
              <a:cxnLst/>
              <a:rect l="l" t="t" r="r" b="b"/>
              <a:pathLst>
                <a:path w="10" h="2" extrusionOk="0">
                  <a:moveTo>
                    <a:pt x="10" y="2"/>
                  </a:moveTo>
                  <a:cubicBezTo>
                    <a:pt x="7" y="2"/>
                    <a:pt x="3" y="1"/>
                    <a:pt x="0" y="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1" name="Google Shape;1971;p125"/>
            <p:cNvSpPr/>
            <p:nvPr/>
          </p:nvSpPr>
          <p:spPr>
            <a:xfrm>
              <a:off x="759849" y="1808532"/>
              <a:ext cx="40235" cy="4877"/>
            </a:xfrm>
            <a:custGeom>
              <a:avLst/>
              <a:gdLst/>
              <a:ahLst/>
              <a:cxnLst/>
              <a:rect l="l" t="t" r="r" b="b"/>
              <a:pathLst>
                <a:path w="19" h="2" extrusionOk="0">
                  <a:moveTo>
                    <a:pt x="19" y="2"/>
                  </a:moveTo>
                  <a:cubicBezTo>
                    <a:pt x="12" y="2"/>
                    <a:pt x="6" y="1"/>
                    <a:pt x="0" y="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2" name="Google Shape;1972;p125"/>
            <p:cNvSpPr/>
            <p:nvPr/>
          </p:nvSpPr>
          <p:spPr>
            <a:xfrm>
              <a:off x="825688" y="1813410"/>
              <a:ext cx="13412" cy="0"/>
            </a:xfrm>
            <a:custGeom>
              <a:avLst/>
              <a:gdLst/>
              <a:ahLst/>
              <a:cxnLst/>
              <a:rect l="l" t="t" r="r" b="b"/>
              <a:pathLst>
                <a:path w="6" h="120000" extrusionOk="0">
                  <a:moveTo>
                    <a:pt x="6" y="0"/>
                  </a:moveTo>
                  <a:cubicBezTo>
                    <a:pt x="4" y="0"/>
                    <a:pt x="2" y="0"/>
                    <a:pt x="0" y="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3" name="Google Shape;1973;p125"/>
            <p:cNvSpPr/>
            <p:nvPr/>
          </p:nvSpPr>
          <p:spPr>
            <a:xfrm>
              <a:off x="864704" y="1802435"/>
              <a:ext cx="39016" cy="8535"/>
            </a:xfrm>
            <a:custGeom>
              <a:avLst/>
              <a:gdLst/>
              <a:ahLst/>
              <a:cxnLst/>
              <a:rect l="l" t="t" r="r" b="b"/>
              <a:pathLst>
                <a:path w="18" h="4" extrusionOk="0">
                  <a:moveTo>
                    <a:pt x="18" y="0"/>
                  </a:moveTo>
                  <a:cubicBezTo>
                    <a:pt x="12" y="1"/>
                    <a:pt x="6" y="3"/>
                    <a:pt x="0" y="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4" name="Google Shape;1974;p125"/>
            <p:cNvSpPr/>
            <p:nvPr/>
          </p:nvSpPr>
          <p:spPr>
            <a:xfrm>
              <a:off x="746437" y="1692703"/>
              <a:ext cx="30481" cy="10973"/>
            </a:xfrm>
            <a:custGeom>
              <a:avLst/>
              <a:gdLst/>
              <a:ahLst/>
              <a:cxnLst/>
              <a:rect l="l" t="t" r="r" b="b"/>
              <a:pathLst>
                <a:path w="14" h="5" extrusionOk="0">
                  <a:moveTo>
                    <a:pt x="14" y="5"/>
                  </a:moveTo>
                  <a:cubicBezTo>
                    <a:pt x="13" y="5"/>
                    <a:pt x="13" y="5"/>
                    <a:pt x="12" y="5"/>
                  </a:cubicBezTo>
                  <a:cubicBezTo>
                    <a:pt x="8" y="4"/>
                    <a:pt x="4" y="2"/>
                    <a:pt x="0" y="0"/>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5" name="Google Shape;1975;p125"/>
            <p:cNvSpPr/>
            <p:nvPr/>
          </p:nvSpPr>
          <p:spPr>
            <a:xfrm>
              <a:off x="811057" y="1681730"/>
              <a:ext cx="53647" cy="23166"/>
            </a:xfrm>
            <a:custGeom>
              <a:avLst/>
              <a:gdLst/>
              <a:ahLst/>
              <a:cxnLst/>
              <a:rect l="l" t="t" r="r" b="b"/>
              <a:pathLst>
                <a:path w="25" h="11" extrusionOk="0">
                  <a:moveTo>
                    <a:pt x="25" y="0"/>
                  </a:moveTo>
                  <a:cubicBezTo>
                    <a:pt x="18" y="6"/>
                    <a:pt x="9" y="10"/>
                    <a:pt x="0" y="11"/>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6" name="Google Shape;1976;p125"/>
            <p:cNvSpPr/>
            <p:nvPr/>
          </p:nvSpPr>
          <p:spPr>
            <a:xfrm>
              <a:off x="819592" y="1824383"/>
              <a:ext cx="21947" cy="36578"/>
            </a:xfrm>
            <a:custGeom>
              <a:avLst/>
              <a:gdLst/>
              <a:ahLst/>
              <a:cxnLst/>
              <a:rect l="l" t="t" r="r" b="b"/>
              <a:pathLst>
                <a:path w="10" h="17" extrusionOk="0">
                  <a:moveTo>
                    <a:pt x="0" y="0"/>
                  </a:moveTo>
                  <a:cubicBezTo>
                    <a:pt x="4" y="5"/>
                    <a:pt x="8" y="11"/>
                    <a:pt x="10" y="17"/>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7" name="Google Shape;1977;p125"/>
            <p:cNvSpPr/>
            <p:nvPr/>
          </p:nvSpPr>
          <p:spPr>
            <a:xfrm>
              <a:off x="774480" y="1776831"/>
              <a:ext cx="30481" cy="25605"/>
            </a:xfrm>
            <a:custGeom>
              <a:avLst/>
              <a:gdLst/>
              <a:ahLst/>
              <a:cxnLst/>
              <a:rect l="l" t="t" r="r" b="b"/>
              <a:pathLst>
                <a:path w="14" h="12" extrusionOk="0">
                  <a:moveTo>
                    <a:pt x="0" y="0"/>
                  </a:moveTo>
                  <a:cubicBezTo>
                    <a:pt x="5" y="3"/>
                    <a:pt x="10" y="8"/>
                    <a:pt x="14" y="12"/>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8" name="Google Shape;1978;p125"/>
            <p:cNvSpPr/>
            <p:nvPr/>
          </p:nvSpPr>
          <p:spPr>
            <a:xfrm>
              <a:off x="714736" y="1754884"/>
              <a:ext cx="28042" cy="8535"/>
            </a:xfrm>
            <a:custGeom>
              <a:avLst/>
              <a:gdLst/>
              <a:ahLst/>
              <a:cxnLst/>
              <a:rect l="l" t="t" r="r" b="b"/>
              <a:pathLst>
                <a:path w="13" h="4" extrusionOk="0">
                  <a:moveTo>
                    <a:pt x="0" y="0"/>
                  </a:moveTo>
                  <a:cubicBezTo>
                    <a:pt x="5" y="1"/>
                    <a:pt x="9" y="2"/>
                    <a:pt x="13" y="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79" name="Google Shape;1979;p125"/>
            <p:cNvSpPr/>
            <p:nvPr/>
          </p:nvSpPr>
          <p:spPr>
            <a:xfrm>
              <a:off x="737902" y="1818287"/>
              <a:ext cx="8535" cy="12193"/>
            </a:xfrm>
            <a:custGeom>
              <a:avLst/>
              <a:gdLst/>
              <a:ahLst/>
              <a:cxnLst/>
              <a:rect l="l" t="t" r="r" b="b"/>
              <a:pathLst>
                <a:path w="4" h="6" extrusionOk="0">
                  <a:moveTo>
                    <a:pt x="4" y="0"/>
                  </a:moveTo>
                  <a:cubicBezTo>
                    <a:pt x="3" y="2"/>
                    <a:pt x="2" y="4"/>
                    <a:pt x="0" y="6"/>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0" name="Google Shape;1980;p125"/>
            <p:cNvSpPr/>
            <p:nvPr/>
          </p:nvSpPr>
          <p:spPr>
            <a:xfrm>
              <a:off x="752533" y="1787806"/>
              <a:ext cx="4877" cy="12193"/>
            </a:xfrm>
            <a:custGeom>
              <a:avLst/>
              <a:gdLst/>
              <a:ahLst/>
              <a:cxnLst/>
              <a:rect l="l" t="t" r="r" b="b"/>
              <a:pathLst>
                <a:path w="2" h="6" extrusionOk="0">
                  <a:moveTo>
                    <a:pt x="2" y="0"/>
                  </a:moveTo>
                  <a:cubicBezTo>
                    <a:pt x="2" y="2"/>
                    <a:pt x="1" y="4"/>
                    <a:pt x="0" y="6"/>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1" name="Google Shape;1981;p125"/>
            <p:cNvSpPr/>
            <p:nvPr/>
          </p:nvSpPr>
          <p:spPr>
            <a:xfrm>
              <a:off x="735465" y="1703676"/>
              <a:ext cx="21947" cy="48770"/>
            </a:xfrm>
            <a:custGeom>
              <a:avLst/>
              <a:gdLst/>
              <a:ahLst/>
              <a:cxnLst/>
              <a:rect l="l" t="t" r="r" b="b"/>
              <a:pathLst>
                <a:path w="10" h="23" extrusionOk="0">
                  <a:moveTo>
                    <a:pt x="0" y="0"/>
                  </a:moveTo>
                  <a:cubicBezTo>
                    <a:pt x="5" y="7"/>
                    <a:pt x="9" y="14"/>
                    <a:pt x="10" y="23"/>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2" name="Google Shape;1982;p125"/>
            <p:cNvSpPr/>
            <p:nvPr/>
          </p:nvSpPr>
          <p:spPr>
            <a:xfrm>
              <a:off x="776919" y="1690264"/>
              <a:ext cx="34200" cy="342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3" name="Google Shape;1983;p125"/>
            <p:cNvSpPr/>
            <p:nvPr/>
          </p:nvSpPr>
          <p:spPr>
            <a:xfrm>
              <a:off x="742780" y="1752446"/>
              <a:ext cx="34200" cy="354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4" name="Google Shape;1984;p125"/>
            <p:cNvSpPr/>
            <p:nvPr/>
          </p:nvSpPr>
          <p:spPr>
            <a:xfrm>
              <a:off x="742778" y="1799997"/>
              <a:ext cx="17100" cy="183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5" name="Google Shape;1985;p125"/>
            <p:cNvSpPr/>
            <p:nvPr/>
          </p:nvSpPr>
          <p:spPr>
            <a:xfrm>
              <a:off x="800085" y="1799997"/>
              <a:ext cx="25500" cy="267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6" name="Google Shape;1986;p125"/>
            <p:cNvSpPr/>
            <p:nvPr/>
          </p:nvSpPr>
          <p:spPr>
            <a:xfrm>
              <a:off x="839100" y="1796339"/>
              <a:ext cx="25500" cy="255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7" name="Google Shape;1987;p125"/>
            <p:cNvSpPr/>
            <p:nvPr/>
          </p:nvSpPr>
          <p:spPr>
            <a:xfrm>
              <a:off x="862267" y="1743911"/>
              <a:ext cx="35400" cy="35400"/>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88" name="Google Shape;1988;p125"/>
            <p:cNvSpPr/>
            <p:nvPr/>
          </p:nvSpPr>
          <p:spPr>
            <a:xfrm>
              <a:off x="1499622" y="1682170"/>
              <a:ext cx="202658" cy="158971"/>
            </a:xfrm>
            <a:custGeom>
              <a:avLst/>
              <a:gdLst/>
              <a:ahLst/>
              <a:cxnLst/>
              <a:rect l="l" t="t" r="r" b="b"/>
              <a:pathLst>
                <a:path w="92" h="72" extrusionOk="0">
                  <a:moveTo>
                    <a:pt x="92" y="64"/>
                  </a:moveTo>
                  <a:cubicBezTo>
                    <a:pt x="92" y="68"/>
                    <a:pt x="88" y="72"/>
                    <a:pt x="84" y="72"/>
                  </a:cubicBezTo>
                  <a:cubicBezTo>
                    <a:pt x="8" y="72"/>
                    <a:pt x="8" y="72"/>
                    <a:pt x="8" y="72"/>
                  </a:cubicBezTo>
                  <a:cubicBezTo>
                    <a:pt x="4" y="72"/>
                    <a:pt x="0" y="68"/>
                    <a:pt x="0" y="64"/>
                  </a:cubicBezTo>
                  <a:cubicBezTo>
                    <a:pt x="0" y="8"/>
                    <a:pt x="0" y="8"/>
                    <a:pt x="0" y="8"/>
                  </a:cubicBezTo>
                  <a:cubicBezTo>
                    <a:pt x="0" y="4"/>
                    <a:pt x="4" y="0"/>
                    <a:pt x="8" y="0"/>
                  </a:cubicBezTo>
                  <a:cubicBezTo>
                    <a:pt x="84" y="0"/>
                    <a:pt x="84" y="0"/>
                    <a:pt x="84" y="0"/>
                  </a:cubicBezTo>
                  <a:cubicBezTo>
                    <a:pt x="88" y="0"/>
                    <a:pt x="92" y="4"/>
                    <a:pt x="92" y="8"/>
                  </a:cubicBezTo>
                  <a:lnTo>
                    <a:pt x="92" y="64"/>
                  </a:lnTo>
                  <a:close/>
                </a:path>
              </a:pathLst>
            </a:custGeom>
            <a:solidFill>
              <a:schemeClr val="lt1"/>
            </a:solid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cxnSp>
          <p:nvCxnSpPr>
            <p:cNvPr id="1989" name="Google Shape;1989;p125"/>
            <p:cNvCxnSpPr/>
            <p:nvPr/>
          </p:nvCxnSpPr>
          <p:spPr>
            <a:xfrm>
              <a:off x="1499622" y="1726464"/>
              <a:ext cx="202800" cy="0"/>
            </a:xfrm>
            <a:prstGeom prst="straightConnector1">
              <a:avLst/>
            </a:prstGeom>
            <a:noFill/>
            <a:ln w="12700" cap="rnd" cmpd="sng">
              <a:solidFill>
                <a:schemeClr val="accent1"/>
              </a:solidFill>
              <a:prstDash val="solid"/>
              <a:round/>
              <a:headEnd type="none" w="sm" len="sm"/>
              <a:tailEnd type="none" w="sm" len="sm"/>
            </a:ln>
          </p:spPr>
        </p:cxnSp>
        <p:sp>
          <p:nvSpPr>
            <p:cNvPr id="1990" name="Google Shape;1990;p125"/>
            <p:cNvSpPr/>
            <p:nvPr/>
          </p:nvSpPr>
          <p:spPr>
            <a:xfrm>
              <a:off x="1526320" y="1699767"/>
              <a:ext cx="8400" cy="9000"/>
            </a:xfrm>
            <a:prstGeom prst="ellipse">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1" name="Google Shape;1991;p125"/>
            <p:cNvSpPr/>
            <p:nvPr/>
          </p:nvSpPr>
          <p:spPr>
            <a:xfrm>
              <a:off x="1552411" y="1699767"/>
              <a:ext cx="9000" cy="9000"/>
            </a:xfrm>
            <a:prstGeom prst="ellipse">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2" name="Google Shape;1992;p125"/>
            <p:cNvSpPr/>
            <p:nvPr/>
          </p:nvSpPr>
          <p:spPr>
            <a:xfrm>
              <a:off x="1579107" y="1699767"/>
              <a:ext cx="9000" cy="9000"/>
            </a:xfrm>
            <a:prstGeom prst="ellipse">
              <a:avLst/>
            </a:pr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3" name="Google Shape;1993;p125"/>
            <p:cNvSpPr/>
            <p:nvPr/>
          </p:nvSpPr>
          <p:spPr>
            <a:xfrm>
              <a:off x="1543916" y="1746487"/>
              <a:ext cx="114677" cy="67957"/>
            </a:xfrm>
            <a:custGeom>
              <a:avLst/>
              <a:gdLst/>
              <a:ahLst/>
              <a:cxnLst/>
              <a:rect l="l" t="t" r="r" b="b"/>
              <a:pathLst>
                <a:path w="52" h="31" extrusionOk="0">
                  <a:moveTo>
                    <a:pt x="52" y="20"/>
                  </a:moveTo>
                  <a:cubicBezTo>
                    <a:pt x="52" y="14"/>
                    <a:pt x="47" y="9"/>
                    <a:pt x="40" y="9"/>
                  </a:cubicBezTo>
                  <a:cubicBezTo>
                    <a:pt x="38" y="4"/>
                    <a:pt x="32" y="0"/>
                    <a:pt x="26" y="0"/>
                  </a:cubicBezTo>
                  <a:cubicBezTo>
                    <a:pt x="18" y="0"/>
                    <a:pt x="11" y="7"/>
                    <a:pt x="10" y="15"/>
                  </a:cubicBezTo>
                  <a:cubicBezTo>
                    <a:pt x="5" y="14"/>
                    <a:pt x="0" y="18"/>
                    <a:pt x="0" y="23"/>
                  </a:cubicBezTo>
                  <a:cubicBezTo>
                    <a:pt x="0" y="31"/>
                    <a:pt x="9" y="31"/>
                    <a:pt x="9" y="31"/>
                  </a:cubicBezTo>
                  <a:cubicBezTo>
                    <a:pt x="42" y="31"/>
                    <a:pt x="42" y="31"/>
                    <a:pt x="42" y="31"/>
                  </a:cubicBezTo>
                  <a:cubicBezTo>
                    <a:pt x="42" y="31"/>
                    <a:pt x="52" y="30"/>
                    <a:pt x="52" y="20"/>
                  </a:cubicBezTo>
                  <a:close/>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4" name="Google Shape;1994;p125"/>
            <p:cNvSpPr/>
            <p:nvPr/>
          </p:nvSpPr>
          <p:spPr>
            <a:xfrm>
              <a:off x="1133975" y="1372910"/>
              <a:ext cx="204600" cy="204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venir"/>
                <a:buNone/>
              </a:pPr>
              <a:endParaRPr sz="1800" b="0" i="0" u="none" strike="noStrike" cap="none">
                <a:solidFill>
                  <a:srgbClr val="FFFFFF"/>
                </a:solidFill>
                <a:latin typeface="Arial"/>
                <a:ea typeface="Arial"/>
                <a:cs typeface="Arial"/>
                <a:sym typeface="Arial"/>
              </a:endParaRPr>
            </a:p>
          </p:txBody>
        </p:sp>
        <p:grpSp>
          <p:nvGrpSpPr>
            <p:cNvPr id="1995" name="Google Shape;1995;p125"/>
            <p:cNvGrpSpPr/>
            <p:nvPr/>
          </p:nvGrpSpPr>
          <p:grpSpPr>
            <a:xfrm>
              <a:off x="1130002" y="1368508"/>
              <a:ext cx="208838" cy="208838"/>
              <a:chOff x="2625725" y="1733550"/>
              <a:chExt cx="755017" cy="755017"/>
            </a:xfrm>
          </p:grpSpPr>
          <p:sp>
            <p:nvSpPr>
              <p:cNvPr id="1996" name="Google Shape;1996;p125"/>
              <p:cNvSpPr/>
              <p:nvPr/>
            </p:nvSpPr>
            <p:spPr>
              <a:xfrm>
                <a:off x="3202507" y="1788010"/>
                <a:ext cx="143577" cy="126249"/>
              </a:xfrm>
              <a:custGeom>
                <a:avLst/>
                <a:gdLst/>
                <a:ahLst/>
                <a:cxnLst/>
                <a:rect l="l" t="t" r="r" b="b"/>
                <a:pathLst>
                  <a:path w="58" h="51" extrusionOk="0">
                    <a:moveTo>
                      <a:pt x="58" y="11"/>
                    </a:moveTo>
                    <a:lnTo>
                      <a:pt x="0" y="0"/>
                    </a:lnTo>
                    <a:lnTo>
                      <a:pt x="3" y="51"/>
                    </a:lnTo>
                  </a:path>
                </a:pathLst>
              </a:cu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7" name="Google Shape;1997;p125"/>
              <p:cNvSpPr/>
              <p:nvPr/>
            </p:nvSpPr>
            <p:spPr>
              <a:xfrm>
                <a:off x="2645529" y="2307857"/>
                <a:ext cx="160906" cy="126249"/>
              </a:xfrm>
              <a:custGeom>
                <a:avLst/>
                <a:gdLst/>
                <a:ahLst/>
                <a:cxnLst/>
                <a:rect l="l" t="t" r="r" b="b"/>
                <a:pathLst>
                  <a:path w="65" h="51" extrusionOk="0">
                    <a:moveTo>
                      <a:pt x="0" y="37"/>
                    </a:moveTo>
                    <a:lnTo>
                      <a:pt x="65" y="51"/>
                    </a:lnTo>
                    <a:lnTo>
                      <a:pt x="58" y="0"/>
                    </a:lnTo>
                  </a:path>
                </a:pathLst>
              </a:cu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8" name="Google Shape;1998;p125"/>
              <p:cNvSpPr/>
              <p:nvPr/>
            </p:nvSpPr>
            <p:spPr>
              <a:xfrm>
                <a:off x="2922781" y="1788010"/>
                <a:ext cx="457961" cy="700557"/>
              </a:xfrm>
              <a:custGeom>
                <a:avLst/>
                <a:gdLst/>
                <a:ahLst/>
                <a:cxnLst/>
                <a:rect l="l" t="t" r="r" b="b"/>
                <a:pathLst>
                  <a:path w="51" h="78" extrusionOk="0">
                    <a:moveTo>
                      <a:pt x="31" y="0"/>
                    </a:moveTo>
                    <a:cubicBezTo>
                      <a:pt x="43" y="8"/>
                      <a:pt x="51" y="21"/>
                      <a:pt x="51" y="36"/>
                    </a:cubicBezTo>
                    <a:cubicBezTo>
                      <a:pt x="51" y="59"/>
                      <a:pt x="32" y="78"/>
                      <a:pt x="9" y="78"/>
                    </a:cubicBezTo>
                    <a:cubicBezTo>
                      <a:pt x="6" y="78"/>
                      <a:pt x="3" y="78"/>
                      <a:pt x="0" y="77"/>
                    </a:cubicBezTo>
                  </a:path>
                </a:pathLst>
              </a:cu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1999" name="Google Shape;1999;p125"/>
              <p:cNvSpPr/>
              <p:nvPr/>
            </p:nvSpPr>
            <p:spPr>
              <a:xfrm>
                <a:off x="2625725" y="1733550"/>
                <a:ext cx="460436" cy="700557"/>
              </a:xfrm>
              <a:custGeom>
                <a:avLst/>
                <a:gdLst/>
                <a:ahLst/>
                <a:cxnLst/>
                <a:rect l="l" t="t" r="r" b="b"/>
                <a:pathLst>
                  <a:path w="51" h="78" extrusionOk="0">
                    <a:moveTo>
                      <a:pt x="20" y="78"/>
                    </a:moveTo>
                    <a:cubicBezTo>
                      <a:pt x="8" y="70"/>
                      <a:pt x="0" y="57"/>
                      <a:pt x="0" y="42"/>
                    </a:cubicBezTo>
                    <a:cubicBezTo>
                      <a:pt x="0" y="19"/>
                      <a:pt x="19" y="0"/>
                      <a:pt x="42" y="0"/>
                    </a:cubicBezTo>
                    <a:cubicBezTo>
                      <a:pt x="45" y="0"/>
                      <a:pt x="48" y="0"/>
                      <a:pt x="51" y="1"/>
                    </a:cubicBezTo>
                  </a:path>
                </a:pathLst>
              </a:custGeom>
              <a:noFill/>
              <a:ln w="1270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00" name="Google Shape;2000;p125"/>
              <p:cNvSpPr/>
              <p:nvPr/>
            </p:nvSpPr>
            <p:spPr>
              <a:xfrm>
                <a:off x="2751973" y="1930388"/>
                <a:ext cx="487665" cy="298749"/>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grpSp>
      <p:grpSp>
        <p:nvGrpSpPr>
          <p:cNvPr id="2001" name="Google Shape;2001;p125"/>
          <p:cNvGrpSpPr/>
          <p:nvPr/>
        </p:nvGrpSpPr>
        <p:grpSpPr>
          <a:xfrm>
            <a:off x="2981221" y="1553413"/>
            <a:ext cx="904300" cy="807897"/>
            <a:chOff x="3007179" y="1438651"/>
            <a:chExt cx="635176" cy="567463"/>
          </a:xfrm>
        </p:grpSpPr>
        <p:grpSp>
          <p:nvGrpSpPr>
            <p:cNvPr id="2002" name="Google Shape;2002;p125"/>
            <p:cNvGrpSpPr/>
            <p:nvPr/>
          </p:nvGrpSpPr>
          <p:grpSpPr>
            <a:xfrm>
              <a:off x="3193626" y="1716300"/>
              <a:ext cx="261490" cy="289813"/>
              <a:chOff x="1096267" y="1716300"/>
              <a:chExt cx="261490" cy="289813"/>
            </a:xfrm>
          </p:grpSpPr>
          <p:grpSp>
            <p:nvGrpSpPr>
              <p:cNvPr id="2003" name="Google Shape;2003;p125"/>
              <p:cNvGrpSpPr/>
              <p:nvPr/>
            </p:nvGrpSpPr>
            <p:grpSpPr>
              <a:xfrm>
                <a:off x="1096267" y="1716300"/>
                <a:ext cx="261490" cy="289813"/>
                <a:chOff x="8597900" y="1254126"/>
                <a:chExt cx="438300" cy="485774"/>
              </a:xfrm>
            </p:grpSpPr>
            <p:sp>
              <p:nvSpPr>
                <p:cNvPr id="2004" name="Google Shape;2004;p125"/>
                <p:cNvSpPr/>
                <p:nvPr/>
              </p:nvSpPr>
              <p:spPr>
                <a:xfrm>
                  <a:off x="8597900" y="1347788"/>
                  <a:ext cx="438150" cy="392112"/>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05" name="Google Shape;2005;p125"/>
                <p:cNvSpPr/>
                <p:nvPr/>
              </p:nvSpPr>
              <p:spPr>
                <a:xfrm>
                  <a:off x="8597900" y="1439863"/>
                  <a:ext cx="438150" cy="92075"/>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06" name="Google Shape;2006;p125"/>
                <p:cNvSpPr/>
                <p:nvPr/>
              </p:nvSpPr>
              <p:spPr>
                <a:xfrm>
                  <a:off x="8597900" y="1543051"/>
                  <a:ext cx="438150" cy="93662"/>
                </a:xfrm>
                <a:custGeom>
                  <a:avLst/>
                  <a:gdLst/>
                  <a:ahLst/>
                  <a:cxnLst/>
                  <a:rect l="l" t="t" r="r" b="b"/>
                  <a:pathLst>
                    <a:path w="76" h="16" extrusionOk="0">
                      <a:moveTo>
                        <a:pt x="76" y="0"/>
                      </a:moveTo>
                      <a:cubicBezTo>
                        <a:pt x="76" y="9"/>
                        <a:pt x="59" y="16"/>
                        <a:pt x="38" y="16"/>
                      </a:cubicBezTo>
                      <a:cubicBezTo>
                        <a:pt x="17" y="16"/>
                        <a:pt x="0" y="9"/>
                        <a:pt x="0" y="0"/>
                      </a:cubicBezTo>
                    </a:path>
                  </a:pathLst>
                </a:cu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07" name="Google Shape;2007;p125"/>
                <p:cNvSpPr/>
                <p:nvPr/>
              </p:nvSpPr>
              <p:spPr>
                <a:xfrm>
                  <a:off x="8597900" y="1254126"/>
                  <a:ext cx="438300" cy="185700"/>
                </a:xfrm>
                <a:prstGeom prst="ellipse">
                  <a:avLst/>
                </a:prstGeom>
                <a:noFill/>
                <a:ln w="19050" cap="rnd"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grpSp>
            <p:nvGrpSpPr>
              <p:cNvPr id="2008" name="Google Shape;2008;p125"/>
              <p:cNvGrpSpPr/>
              <p:nvPr/>
            </p:nvGrpSpPr>
            <p:grpSpPr>
              <a:xfrm>
                <a:off x="1144863" y="1729712"/>
                <a:ext cx="161989" cy="79979"/>
                <a:chOff x="5729775" y="4117411"/>
                <a:chExt cx="866713" cy="855391"/>
              </a:xfrm>
            </p:grpSpPr>
            <p:sp>
              <p:nvSpPr>
                <p:cNvPr id="2009" name="Google Shape;2009;p125"/>
                <p:cNvSpPr/>
                <p:nvPr/>
              </p:nvSpPr>
              <p:spPr>
                <a:xfrm>
                  <a:off x="6202756" y="4216787"/>
                  <a:ext cx="300645" cy="225169"/>
                </a:xfrm>
                <a:custGeom>
                  <a:avLst/>
                  <a:gdLst/>
                  <a:ahLst/>
                  <a:cxnLst/>
                  <a:rect l="l" t="t" r="r" b="b"/>
                  <a:pathLst>
                    <a:path w="135" h="101" extrusionOk="0">
                      <a:moveTo>
                        <a:pt x="7" y="87"/>
                      </a:moveTo>
                      <a:cubicBezTo>
                        <a:pt x="6" y="85"/>
                        <a:pt x="6" y="85"/>
                        <a:pt x="6" y="85"/>
                      </a:cubicBezTo>
                      <a:cubicBezTo>
                        <a:pt x="0" y="74"/>
                        <a:pt x="4" y="59"/>
                        <a:pt x="15" y="53"/>
                      </a:cubicBezTo>
                      <a:cubicBezTo>
                        <a:pt x="96" y="7"/>
                        <a:pt x="96" y="7"/>
                        <a:pt x="96" y="7"/>
                      </a:cubicBezTo>
                      <a:cubicBezTo>
                        <a:pt x="107" y="0"/>
                        <a:pt x="122" y="3"/>
                        <a:pt x="128" y="15"/>
                      </a:cubicBezTo>
                      <a:cubicBezTo>
                        <a:pt x="129" y="16"/>
                        <a:pt x="129" y="16"/>
                        <a:pt x="129" y="16"/>
                      </a:cubicBezTo>
                      <a:cubicBezTo>
                        <a:pt x="135" y="27"/>
                        <a:pt x="132" y="41"/>
                        <a:pt x="120" y="48"/>
                      </a:cubicBezTo>
                      <a:cubicBezTo>
                        <a:pt x="39" y="95"/>
                        <a:pt x="39" y="95"/>
                        <a:pt x="39" y="95"/>
                      </a:cubicBezTo>
                      <a:cubicBezTo>
                        <a:pt x="28" y="101"/>
                        <a:pt x="14" y="97"/>
                        <a:pt x="7"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0" name="Google Shape;2010;p125"/>
                <p:cNvSpPr/>
                <p:nvPr/>
              </p:nvSpPr>
              <p:spPr>
                <a:xfrm>
                  <a:off x="6209045" y="4117411"/>
                  <a:ext cx="106924" cy="315740"/>
                </a:xfrm>
                <a:custGeom>
                  <a:avLst/>
                  <a:gdLst/>
                  <a:ahLst/>
                  <a:cxnLst/>
                  <a:rect l="l" t="t" r="r" b="b"/>
                  <a:pathLst>
                    <a:path w="48" h="141" extrusionOk="0">
                      <a:moveTo>
                        <a:pt x="25" y="141"/>
                      </a:moveTo>
                      <a:cubicBezTo>
                        <a:pt x="23" y="141"/>
                        <a:pt x="23" y="141"/>
                        <a:pt x="23" y="141"/>
                      </a:cubicBezTo>
                      <a:cubicBezTo>
                        <a:pt x="11" y="141"/>
                        <a:pt x="0" y="130"/>
                        <a:pt x="0" y="117"/>
                      </a:cubicBezTo>
                      <a:cubicBezTo>
                        <a:pt x="0" y="23"/>
                        <a:pt x="0" y="23"/>
                        <a:pt x="0" y="23"/>
                      </a:cubicBezTo>
                      <a:cubicBezTo>
                        <a:pt x="0" y="11"/>
                        <a:pt x="11" y="0"/>
                        <a:pt x="23" y="0"/>
                      </a:cubicBezTo>
                      <a:cubicBezTo>
                        <a:pt x="25" y="0"/>
                        <a:pt x="25" y="0"/>
                        <a:pt x="25" y="0"/>
                      </a:cubicBezTo>
                      <a:cubicBezTo>
                        <a:pt x="37" y="0"/>
                        <a:pt x="48" y="11"/>
                        <a:pt x="48" y="23"/>
                      </a:cubicBezTo>
                      <a:cubicBezTo>
                        <a:pt x="48" y="117"/>
                        <a:pt x="48" y="117"/>
                        <a:pt x="48" y="117"/>
                      </a:cubicBezTo>
                      <a:cubicBezTo>
                        <a:pt x="48" y="130"/>
                        <a:pt x="37" y="141"/>
                        <a:pt x="25" y="1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1" name="Google Shape;2011;p125"/>
                <p:cNvSpPr/>
                <p:nvPr/>
              </p:nvSpPr>
              <p:spPr>
                <a:xfrm>
                  <a:off x="6293327" y="4484726"/>
                  <a:ext cx="300645" cy="228943"/>
                </a:xfrm>
                <a:custGeom>
                  <a:avLst/>
                  <a:gdLst/>
                  <a:ahLst/>
                  <a:cxnLst/>
                  <a:rect l="l" t="t" r="r" b="b"/>
                  <a:pathLst>
                    <a:path w="135" h="102" extrusionOk="0">
                      <a:moveTo>
                        <a:pt x="7" y="17"/>
                      </a:moveTo>
                      <a:cubicBezTo>
                        <a:pt x="7" y="16"/>
                        <a:pt x="7" y="16"/>
                        <a:pt x="7" y="16"/>
                      </a:cubicBezTo>
                      <a:cubicBezTo>
                        <a:pt x="13" y="5"/>
                        <a:pt x="28" y="0"/>
                        <a:pt x="40" y="7"/>
                      </a:cubicBezTo>
                      <a:cubicBezTo>
                        <a:pt x="120" y="54"/>
                        <a:pt x="120" y="54"/>
                        <a:pt x="120" y="54"/>
                      </a:cubicBezTo>
                      <a:cubicBezTo>
                        <a:pt x="132" y="61"/>
                        <a:pt x="135" y="75"/>
                        <a:pt x="129" y="86"/>
                      </a:cubicBezTo>
                      <a:cubicBezTo>
                        <a:pt x="129" y="87"/>
                        <a:pt x="129" y="87"/>
                        <a:pt x="129" y="87"/>
                      </a:cubicBezTo>
                      <a:cubicBezTo>
                        <a:pt x="122" y="99"/>
                        <a:pt x="107" y="102"/>
                        <a:pt x="96" y="95"/>
                      </a:cubicBezTo>
                      <a:cubicBezTo>
                        <a:pt x="15" y="49"/>
                        <a:pt x="15" y="49"/>
                        <a:pt x="15" y="49"/>
                      </a:cubicBezTo>
                      <a:cubicBezTo>
                        <a:pt x="4" y="42"/>
                        <a:pt x="0" y="28"/>
                        <a:pt x="7" y="1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2" name="Google Shape;2012;p125"/>
                <p:cNvSpPr/>
                <p:nvPr/>
              </p:nvSpPr>
              <p:spPr>
                <a:xfrm>
                  <a:off x="6295843" y="4380318"/>
                  <a:ext cx="300645" cy="227685"/>
                </a:xfrm>
                <a:custGeom>
                  <a:avLst/>
                  <a:gdLst/>
                  <a:ahLst/>
                  <a:cxnLst/>
                  <a:rect l="l" t="t" r="r" b="b"/>
                  <a:pathLst>
                    <a:path w="135" h="102" extrusionOk="0">
                      <a:moveTo>
                        <a:pt x="6" y="87"/>
                      </a:moveTo>
                      <a:cubicBezTo>
                        <a:pt x="6" y="85"/>
                        <a:pt x="6" y="85"/>
                        <a:pt x="6" y="85"/>
                      </a:cubicBezTo>
                      <a:cubicBezTo>
                        <a:pt x="0" y="75"/>
                        <a:pt x="3" y="60"/>
                        <a:pt x="15" y="53"/>
                      </a:cubicBezTo>
                      <a:cubicBezTo>
                        <a:pt x="95" y="7"/>
                        <a:pt x="95" y="7"/>
                        <a:pt x="95" y="7"/>
                      </a:cubicBezTo>
                      <a:cubicBezTo>
                        <a:pt x="107" y="0"/>
                        <a:pt x="122" y="4"/>
                        <a:pt x="128" y="15"/>
                      </a:cubicBezTo>
                      <a:cubicBezTo>
                        <a:pt x="128" y="16"/>
                        <a:pt x="128" y="16"/>
                        <a:pt x="128" y="16"/>
                      </a:cubicBezTo>
                      <a:cubicBezTo>
                        <a:pt x="135" y="28"/>
                        <a:pt x="131" y="42"/>
                        <a:pt x="120" y="48"/>
                      </a:cubicBezTo>
                      <a:cubicBezTo>
                        <a:pt x="39" y="95"/>
                        <a:pt x="39" y="95"/>
                        <a:pt x="39" y="95"/>
                      </a:cubicBezTo>
                      <a:cubicBezTo>
                        <a:pt x="28" y="102"/>
                        <a:pt x="13" y="98"/>
                        <a:pt x="6" y="8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3" name="Google Shape;2013;p125"/>
                <p:cNvSpPr/>
                <p:nvPr/>
              </p:nvSpPr>
              <p:spPr>
                <a:xfrm>
                  <a:off x="6207787" y="4659578"/>
                  <a:ext cx="108182" cy="313224"/>
                </a:xfrm>
                <a:custGeom>
                  <a:avLst/>
                  <a:gdLst/>
                  <a:ahLst/>
                  <a:cxnLst/>
                  <a:rect l="l" t="t" r="r" b="b"/>
                  <a:pathLst>
                    <a:path w="49" h="140" extrusionOk="0">
                      <a:moveTo>
                        <a:pt x="24" y="0"/>
                      </a:moveTo>
                      <a:cubicBezTo>
                        <a:pt x="25" y="0"/>
                        <a:pt x="25" y="0"/>
                        <a:pt x="25" y="0"/>
                      </a:cubicBezTo>
                      <a:cubicBezTo>
                        <a:pt x="38" y="0"/>
                        <a:pt x="49" y="11"/>
                        <a:pt x="49" y="23"/>
                      </a:cubicBezTo>
                      <a:cubicBezTo>
                        <a:pt x="49" y="117"/>
                        <a:pt x="49" y="117"/>
                        <a:pt x="49" y="117"/>
                      </a:cubicBezTo>
                      <a:cubicBezTo>
                        <a:pt x="49" y="130"/>
                        <a:pt x="38" y="140"/>
                        <a:pt x="25" y="140"/>
                      </a:cubicBezTo>
                      <a:cubicBezTo>
                        <a:pt x="24" y="140"/>
                        <a:pt x="24" y="140"/>
                        <a:pt x="24" y="140"/>
                      </a:cubicBezTo>
                      <a:cubicBezTo>
                        <a:pt x="11" y="140"/>
                        <a:pt x="0" y="130"/>
                        <a:pt x="0" y="117"/>
                      </a:cubicBezTo>
                      <a:cubicBezTo>
                        <a:pt x="0" y="23"/>
                        <a:pt x="0" y="23"/>
                        <a:pt x="0" y="23"/>
                      </a:cubicBezTo>
                      <a:cubicBezTo>
                        <a:pt x="0" y="11"/>
                        <a:pt x="11" y="0"/>
                        <a:pt x="24"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4" name="Google Shape;2014;p125"/>
                <p:cNvSpPr/>
                <p:nvPr/>
              </p:nvSpPr>
              <p:spPr>
                <a:xfrm>
                  <a:off x="6205272" y="4650772"/>
                  <a:ext cx="299387" cy="227685"/>
                </a:xfrm>
                <a:custGeom>
                  <a:avLst/>
                  <a:gdLst/>
                  <a:ahLst/>
                  <a:cxnLst/>
                  <a:rect l="l" t="t" r="r" b="b"/>
                  <a:pathLst>
                    <a:path w="135" h="102" extrusionOk="0">
                      <a:moveTo>
                        <a:pt x="6" y="16"/>
                      </a:moveTo>
                      <a:cubicBezTo>
                        <a:pt x="6" y="15"/>
                        <a:pt x="6" y="15"/>
                        <a:pt x="6" y="15"/>
                      </a:cubicBezTo>
                      <a:cubicBezTo>
                        <a:pt x="13" y="4"/>
                        <a:pt x="28" y="0"/>
                        <a:pt x="38" y="6"/>
                      </a:cubicBezTo>
                      <a:cubicBezTo>
                        <a:pt x="120" y="53"/>
                        <a:pt x="120" y="53"/>
                        <a:pt x="120" y="53"/>
                      </a:cubicBezTo>
                      <a:cubicBezTo>
                        <a:pt x="131" y="60"/>
                        <a:pt x="135" y="74"/>
                        <a:pt x="128" y="86"/>
                      </a:cubicBezTo>
                      <a:cubicBezTo>
                        <a:pt x="127" y="86"/>
                        <a:pt x="127" y="86"/>
                        <a:pt x="127" y="86"/>
                      </a:cubicBezTo>
                      <a:cubicBezTo>
                        <a:pt x="122" y="98"/>
                        <a:pt x="107" y="102"/>
                        <a:pt x="95" y="95"/>
                      </a:cubicBezTo>
                      <a:cubicBezTo>
                        <a:pt x="14" y="48"/>
                        <a:pt x="14" y="48"/>
                        <a:pt x="14" y="48"/>
                      </a:cubicBezTo>
                      <a:cubicBezTo>
                        <a:pt x="3" y="42"/>
                        <a:pt x="0" y="28"/>
                        <a:pt x="6" y="1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5" name="Google Shape;2015;p125"/>
                <p:cNvSpPr/>
                <p:nvPr/>
              </p:nvSpPr>
              <p:spPr>
                <a:xfrm>
                  <a:off x="5822862" y="4648257"/>
                  <a:ext cx="299387" cy="226427"/>
                </a:xfrm>
                <a:custGeom>
                  <a:avLst/>
                  <a:gdLst/>
                  <a:ahLst/>
                  <a:cxnLst/>
                  <a:rect l="l" t="t" r="r" b="b"/>
                  <a:pathLst>
                    <a:path w="135" h="101" extrusionOk="0">
                      <a:moveTo>
                        <a:pt x="128" y="15"/>
                      </a:moveTo>
                      <a:cubicBezTo>
                        <a:pt x="129" y="16"/>
                        <a:pt x="129" y="16"/>
                        <a:pt x="129" y="16"/>
                      </a:cubicBezTo>
                      <a:cubicBezTo>
                        <a:pt x="135" y="27"/>
                        <a:pt x="131" y="42"/>
                        <a:pt x="120" y="49"/>
                      </a:cubicBezTo>
                      <a:cubicBezTo>
                        <a:pt x="39" y="96"/>
                        <a:pt x="39" y="96"/>
                        <a:pt x="39" y="96"/>
                      </a:cubicBezTo>
                      <a:cubicBezTo>
                        <a:pt x="28" y="101"/>
                        <a:pt x="13" y="98"/>
                        <a:pt x="7" y="87"/>
                      </a:cubicBezTo>
                      <a:cubicBezTo>
                        <a:pt x="6" y="86"/>
                        <a:pt x="6" y="86"/>
                        <a:pt x="6" y="86"/>
                      </a:cubicBezTo>
                      <a:cubicBezTo>
                        <a:pt x="0" y="74"/>
                        <a:pt x="3" y="60"/>
                        <a:pt x="15" y="54"/>
                      </a:cubicBezTo>
                      <a:cubicBezTo>
                        <a:pt x="96" y="7"/>
                        <a:pt x="96" y="7"/>
                        <a:pt x="96" y="7"/>
                      </a:cubicBezTo>
                      <a:cubicBezTo>
                        <a:pt x="107" y="0"/>
                        <a:pt x="121" y="4"/>
                        <a:pt x="128" y="1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6" name="Google Shape;2016;p125"/>
                <p:cNvSpPr/>
                <p:nvPr/>
              </p:nvSpPr>
              <p:spPr>
                <a:xfrm>
                  <a:off x="6009035" y="4659578"/>
                  <a:ext cx="106924" cy="313224"/>
                </a:xfrm>
                <a:custGeom>
                  <a:avLst/>
                  <a:gdLst/>
                  <a:ahLst/>
                  <a:cxnLst/>
                  <a:rect l="l" t="t" r="r" b="b"/>
                  <a:pathLst>
                    <a:path w="48" h="140" extrusionOk="0">
                      <a:moveTo>
                        <a:pt x="23" y="0"/>
                      </a:moveTo>
                      <a:cubicBezTo>
                        <a:pt x="25" y="0"/>
                        <a:pt x="25" y="0"/>
                        <a:pt x="25" y="0"/>
                      </a:cubicBezTo>
                      <a:cubicBezTo>
                        <a:pt x="37" y="0"/>
                        <a:pt x="48" y="11"/>
                        <a:pt x="48" y="23"/>
                      </a:cubicBezTo>
                      <a:cubicBezTo>
                        <a:pt x="48" y="117"/>
                        <a:pt x="48" y="117"/>
                        <a:pt x="48" y="117"/>
                      </a:cubicBezTo>
                      <a:cubicBezTo>
                        <a:pt x="48" y="130"/>
                        <a:pt x="37" y="140"/>
                        <a:pt x="25" y="140"/>
                      </a:cubicBezTo>
                      <a:cubicBezTo>
                        <a:pt x="23" y="140"/>
                        <a:pt x="23" y="140"/>
                        <a:pt x="23" y="140"/>
                      </a:cubicBezTo>
                      <a:cubicBezTo>
                        <a:pt x="11" y="140"/>
                        <a:pt x="0" y="130"/>
                        <a:pt x="0" y="117"/>
                      </a:cubicBezTo>
                      <a:cubicBezTo>
                        <a:pt x="0" y="23"/>
                        <a:pt x="0" y="23"/>
                        <a:pt x="0" y="23"/>
                      </a:cubicBezTo>
                      <a:cubicBezTo>
                        <a:pt x="0" y="11"/>
                        <a:pt x="11" y="0"/>
                        <a:pt x="23"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7" name="Google Shape;2017;p125"/>
                <p:cNvSpPr/>
                <p:nvPr/>
              </p:nvSpPr>
              <p:spPr>
                <a:xfrm>
                  <a:off x="5732291" y="4380318"/>
                  <a:ext cx="299387" cy="225169"/>
                </a:xfrm>
                <a:custGeom>
                  <a:avLst/>
                  <a:gdLst/>
                  <a:ahLst/>
                  <a:cxnLst/>
                  <a:rect l="l" t="t" r="r" b="b"/>
                  <a:pathLst>
                    <a:path w="135" h="101" extrusionOk="0">
                      <a:moveTo>
                        <a:pt x="128" y="85"/>
                      </a:moveTo>
                      <a:cubicBezTo>
                        <a:pt x="128" y="86"/>
                        <a:pt x="128" y="86"/>
                        <a:pt x="128" y="86"/>
                      </a:cubicBezTo>
                      <a:cubicBezTo>
                        <a:pt x="122" y="97"/>
                        <a:pt x="107" y="101"/>
                        <a:pt x="96" y="94"/>
                      </a:cubicBezTo>
                      <a:cubicBezTo>
                        <a:pt x="15" y="47"/>
                        <a:pt x="15" y="47"/>
                        <a:pt x="15" y="47"/>
                      </a:cubicBezTo>
                      <a:cubicBezTo>
                        <a:pt x="3" y="42"/>
                        <a:pt x="0" y="27"/>
                        <a:pt x="7" y="15"/>
                      </a:cubicBezTo>
                      <a:cubicBezTo>
                        <a:pt x="7" y="14"/>
                        <a:pt x="7" y="14"/>
                        <a:pt x="7" y="14"/>
                      </a:cubicBezTo>
                      <a:cubicBezTo>
                        <a:pt x="13" y="3"/>
                        <a:pt x="28" y="0"/>
                        <a:pt x="39" y="6"/>
                      </a:cubicBezTo>
                      <a:cubicBezTo>
                        <a:pt x="120" y="52"/>
                        <a:pt x="120" y="52"/>
                        <a:pt x="120" y="52"/>
                      </a:cubicBezTo>
                      <a:cubicBezTo>
                        <a:pt x="131" y="59"/>
                        <a:pt x="135" y="74"/>
                        <a:pt x="128" y="8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8" name="Google Shape;2018;p125"/>
                <p:cNvSpPr/>
                <p:nvPr/>
              </p:nvSpPr>
              <p:spPr>
                <a:xfrm>
                  <a:off x="5729775" y="4484726"/>
                  <a:ext cx="299387" cy="226427"/>
                </a:xfrm>
                <a:custGeom>
                  <a:avLst/>
                  <a:gdLst/>
                  <a:ahLst/>
                  <a:cxnLst/>
                  <a:rect l="l" t="t" r="r" b="b"/>
                  <a:pathLst>
                    <a:path w="135" h="101" extrusionOk="0">
                      <a:moveTo>
                        <a:pt x="129" y="14"/>
                      </a:moveTo>
                      <a:cubicBezTo>
                        <a:pt x="129" y="16"/>
                        <a:pt x="129" y="16"/>
                        <a:pt x="129" y="16"/>
                      </a:cubicBezTo>
                      <a:cubicBezTo>
                        <a:pt x="135" y="27"/>
                        <a:pt x="132" y="42"/>
                        <a:pt x="120" y="48"/>
                      </a:cubicBezTo>
                      <a:cubicBezTo>
                        <a:pt x="40" y="94"/>
                        <a:pt x="40" y="94"/>
                        <a:pt x="40" y="94"/>
                      </a:cubicBezTo>
                      <a:cubicBezTo>
                        <a:pt x="28" y="101"/>
                        <a:pt x="13" y="98"/>
                        <a:pt x="8" y="86"/>
                      </a:cubicBezTo>
                      <a:cubicBezTo>
                        <a:pt x="7" y="85"/>
                        <a:pt x="7" y="85"/>
                        <a:pt x="7" y="85"/>
                      </a:cubicBezTo>
                      <a:cubicBezTo>
                        <a:pt x="0" y="74"/>
                        <a:pt x="4" y="60"/>
                        <a:pt x="15" y="53"/>
                      </a:cubicBezTo>
                      <a:cubicBezTo>
                        <a:pt x="97" y="6"/>
                        <a:pt x="97" y="6"/>
                        <a:pt x="97" y="6"/>
                      </a:cubicBezTo>
                      <a:cubicBezTo>
                        <a:pt x="107" y="0"/>
                        <a:pt x="122" y="4"/>
                        <a:pt x="129" y="14"/>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19" name="Google Shape;2019;p125"/>
                <p:cNvSpPr/>
                <p:nvPr/>
              </p:nvSpPr>
              <p:spPr>
                <a:xfrm>
                  <a:off x="6009035" y="4117411"/>
                  <a:ext cx="109440" cy="315740"/>
                </a:xfrm>
                <a:custGeom>
                  <a:avLst/>
                  <a:gdLst/>
                  <a:ahLst/>
                  <a:cxnLst/>
                  <a:rect l="l" t="t" r="r" b="b"/>
                  <a:pathLst>
                    <a:path w="49" h="141" extrusionOk="0">
                      <a:moveTo>
                        <a:pt x="25" y="141"/>
                      </a:moveTo>
                      <a:cubicBezTo>
                        <a:pt x="24" y="141"/>
                        <a:pt x="24" y="141"/>
                        <a:pt x="24" y="141"/>
                      </a:cubicBezTo>
                      <a:cubicBezTo>
                        <a:pt x="11" y="141"/>
                        <a:pt x="0" y="130"/>
                        <a:pt x="0" y="117"/>
                      </a:cubicBezTo>
                      <a:cubicBezTo>
                        <a:pt x="0" y="23"/>
                        <a:pt x="0" y="23"/>
                        <a:pt x="0" y="23"/>
                      </a:cubicBezTo>
                      <a:cubicBezTo>
                        <a:pt x="0" y="11"/>
                        <a:pt x="11" y="0"/>
                        <a:pt x="24" y="0"/>
                      </a:cubicBezTo>
                      <a:cubicBezTo>
                        <a:pt x="25" y="0"/>
                        <a:pt x="25" y="0"/>
                        <a:pt x="25" y="0"/>
                      </a:cubicBezTo>
                      <a:cubicBezTo>
                        <a:pt x="38" y="0"/>
                        <a:pt x="49" y="11"/>
                        <a:pt x="49" y="23"/>
                      </a:cubicBezTo>
                      <a:cubicBezTo>
                        <a:pt x="49" y="117"/>
                        <a:pt x="49" y="117"/>
                        <a:pt x="49" y="117"/>
                      </a:cubicBezTo>
                      <a:cubicBezTo>
                        <a:pt x="49" y="130"/>
                        <a:pt x="38" y="141"/>
                        <a:pt x="25" y="14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20" name="Google Shape;2020;p125"/>
                <p:cNvSpPr/>
                <p:nvPr/>
              </p:nvSpPr>
              <p:spPr>
                <a:xfrm>
                  <a:off x="5820346" y="4211756"/>
                  <a:ext cx="300645" cy="230201"/>
                </a:xfrm>
                <a:custGeom>
                  <a:avLst/>
                  <a:gdLst/>
                  <a:ahLst/>
                  <a:cxnLst/>
                  <a:rect l="l" t="t" r="r" b="b"/>
                  <a:pathLst>
                    <a:path w="135" h="103" extrusionOk="0">
                      <a:moveTo>
                        <a:pt x="129" y="86"/>
                      </a:moveTo>
                      <a:cubicBezTo>
                        <a:pt x="129" y="87"/>
                        <a:pt x="129" y="87"/>
                        <a:pt x="129" y="87"/>
                      </a:cubicBezTo>
                      <a:cubicBezTo>
                        <a:pt x="122" y="99"/>
                        <a:pt x="107" y="103"/>
                        <a:pt x="97" y="96"/>
                      </a:cubicBezTo>
                      <a:cubicBezTo>
                        <a:pt x="15" y="49"/>
                        <a:pt x="15" y="49"/>
                        <a:pt x="15" y="49"/>
                      </a:cubicBezTo>
                      <a:cubicBezTo>
                        <a:pt x="4" y="42"/>
                        <a:pt x="0" y="28"/>
                        <a:pt x="7" y="17"/>
                      </a:cubicBezTo>
                      <a:cubicBezTo>
                        <a:pt x="8" y="16"/>
                        <a:pt x="8" y="16"/>
                        <a:pt x="8" y="16"/>
                      </a:cubicBezTo>
                      <a:cubicBezTo>
                        <a:pt x="13" y="5"/>
                        <a:pt x="28" y="0"/>
                        <a:pt x="40" y="7"/>
                      </a:cubicBezTo>
                      <a:cubicBezTo>
                        <a:pt x="121" y="54"/>
                        <a:pt x="121" y="54"/>
                        <a:pt x="121" y="54"/>
                      </a:cubicBezTo>
                      <a:cubicBezTo>
                        <a:pt x="132" y="61"/>
                        <a:pt x="135" y="75"/>
                        <a:pt x="129" y="8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21" name="Google Shape;2021;p125"/>
                <p:cNvSpPr/>
                <p:nvPr/>
              </p:nvSpPr>
              <p:spPr>
                <a:xfrm>
                  <a:off x="6063126" y="4444472"/>
                  <a:ext cx="200011" cy="203784"/>
                </a:xfrm>
                <a:custGeom>
                  <a:avLst/>
                  <a:gdLst/>
                  <a:ahLst/>
                  <a:cxnLst/>
                  <a:rect l="l" t="t" r="r" b="b"/>
                  <a:pathLst>
                    <a:path w="90" h="91" extrusionOk="0">
                      <a:moveTo>
                        <a:pt x="83" y="34"/>
                      </a:moveTo>
                      <a:cubicBezTo>
                        <a:pt x="57" y="7"/>
                        <a:pt x="57" y="7"/>
                        <a:pt x="57" y="7"/>
                      </a:cubicBezTo>
                      <a:cubicBezTo>
                        <a:pt x="50" y="0"/>
                        <a:pt x="40" y="0"/>
                        <a:pt x="33" y="7"/>
                      </a:cubicBezTo>
                      <a:cubicBezTo>
                        <a:pt x="7" y="34"/>
                        <a:pt x="7" y="34"/>
                        <a:pt x="7" y="34"/>
                      </a:cubicBezTo>
                      <a:cubicBezTo>
                        <a:pt x="0" y="41"/>
                        <a:pt x="0" y="51"/>
                        <a:pt x="7" y="57"/>
                      </a:cubicBezTo>
                      <a:cubicBezTo>
                        <a:pt x="33" y="84"/>
                        <a:pt x="33" y="84"/>
                        <a:pt x="33" y="84"/>
                      </a:cubicBezTo>
                      <a:cubicBezTo>
                        <a:pt x="40" y="91"/>
                        <a:pt x="50" y="91"/>
                        <a:pt x="57" y="84"/>
                      </a:cubicBezTo>
                      <a:cubicBezTo>
                        <a:pt x="83" y="57"/>
                        <a:pt x="83" y="57"/>
                        <a:pt x="83" y="57"/>
                      </a:cubicBezTo>
                      <a:cubicBezTo>
                        <a:pt x="90" y="51"/>
                        <a:pt x="90" y="41"/>
                        <a:pt x="83" y="34"/>
                      </a:cubicBezTo>
                      <a:close/>
                      <a:moveTo>
                        <a:pt x="59" y="48"/>
                      </a:moveTo>
                      <a:cubicBezTo>
                        <a:pt x="48" y="60"/>
                        <a:pt x="48" y="60"/>
                        <a:pt x="48" y="60"/>
                      </a:cubicBezTo>
                      <a:cubicBezTo>
                        <a:pt x="46" y="61"/>
                        <a:pt x="44" y="61"/>
                        <a:pt x="42" y="60"/>
                      </a:cubicBezTo>
                      <a:cubicBezTo>
                        <a:pt x="31" y="48"/>
                        <a:pt x="31" y="48"/>
                        <a:pt x="31" y="48"/>
                      </a:cubicBezTo>
                      <a:cubicBezTo>
                        <a:pt x="29" y="47"/>
                        <a:pt x="29" y="44"/>
                        <a:pt x="31" y="43"/>
                      </a:cubicBezTo>
                      <a:cubicBezTo>
                        <a:pt x="42" y="32"/>
                        <a:pt x="42" y="32"/>
                        <a:pt x="42" y="32"/>
                      </a:cubicBezTo>
                      <a:cubicBezTo>
                        <a:pt x="44" y="30"/>
                        <a:pt x="46" y="30"/>
                        <a:pt x="48" y="32"/>
                      </a:cubicBezTo>
                      <a:cubicBezTo>
                        <a:pt x="59" y="43"/>
                        <a:pt x="59" y="43"/>
                        <a:pt x="59" y="43"/>
                      </a:cubicBezTo>
                      <a:cubicBezTo>
                        <a:pt x="61" y="44"/>
                        <a:pt x="61" y="47"/>
                        <a:pt x="59" y="4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grpSp>
        <p:grpSp>
          <p:nvGrpSpPr>
            <p:cNvPr id="2022" name="Google Shape;2022;p125"/>
            <p:cNvGrpSpPr/>
            <p:nvPr/>
          </p:nvGrpSpPr>
          <p:grpSpPr>
            <a:xfrm>
              <a:off x="3007179" y="1438651"/>
              <a:ext cx="635176" cy="216386"/>
              <a:chOff x="3010365" y="1438651"/>
              <a:chExt cx="635176" cy="216386"/>
            </a:xfrm>
          </p:grpSpPr>
          <p:sp>
            <p:nvSpPr>
              <p:cNvPr id="2023" name="Google Shape;2023;p125"/>
              <p:cNvSpPr/>
              <p:nvPr/>
            </p:nvSpPr>
            <p:spPr>
              <a:xfrm>
                <a:off x="3010365" y="1531224"/>
                <a:ext cx="121433" cy="123813"/>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24" name="Google Shape;2024;p125"/>
              <p:cNvSpPr/>
              <p:nvPr/>
            </p:nvSpPr>
            <p:spPr>
              <a:xfrm>
                <a:off x="3116321" y="1478841"/>
                <a:ext cx="66669" cy="66669"/>
              </a:xfrm>
              <a:custGeom>
                <a:avLst/>
                <a:gdLst/>
                <a:ahLst/>
                <a:cxnLst/>
                <a:rect l="l" t="t" r="r" b="b"/>
                <a:pathLst>
                  <a:path w="249" h="249" extrusionOk="0">
                    <a:moveTo>
                      <a:pt x="223" y="124"/>
                    </a:moveTo>
                    <a:cubicBezTo>
                      <a:pt x="223" y="115"/>
                      <a:pt x="223" y="110"/>
                      <a:pt x="220" y="101"/>
                    </a:cubicBezTo>
                    <a:lnTo>
                      <a:pt x="248" y="84"/>
                    </a:lnTo>
                    <a:lnTo>
                      <a:pt x="220" y="36"/>
                    </a:lnTo>
                    <a:lnTo>
                      <a:pt x="192" y="53"/>
                    </a:lnTo>
                    <a:cubicBezTo>
                      <a:pt x="180" y="42"/>
                      <a:pt x="166" y="34"/>
                      <a:pt x="152" y="31"/>
                    </a:cubicBezTo>
                    <a:lnTo>
                      <a:pt x="152" y="0"/>
                    </a:lnTo>
                    <a:lnTo>
                      <a:pt x="96" y="0"/>
                    </a:lnTo>
                    <a:lnTo>
                      <a:pt x="96" y="31"/>
                    </a:lnTo>
                    <a:cubicBezTo>
                      <a:pt x="82" y="36"/>
                      <a:pt x="68" y="42"/>
                      <a:pt x="56" y="53"/>
                    </a:cubicBezTo>
                    <a:lnTo>
                      <a:pt x="28" y="36"/>
                    </a:lnTo>
                    <a:lnTo>
                      <a:pt x="0" y="84"/>
                    </a:lnTo>
                    <a:lnTo>
                      <a:pt x="28" y="101"/>
                    </a:lnTo>
                    <a:cubicBezTo>
                      <a:pt x="25" y="110"/>
                      <a:pt x="25" y="115"/>
                      <a:pt x="25" y="124"/>
                    </a:cubicBezTo>
                    <a:cubicBezTo>
                      <a:pt x="25" y="132"/>
                      <a:pt x="25" y="138"/>
                      <a:pt x="28" y="147"/>
                    </a:cubicBezTo>
                    <a:lnTo>
                      <a:pt x="0" y="163"/>
                    </a:lnTo>
                    <a:lnTo>
                      <a:pt x="28" y="211"/>
                    </a:lnTo>
                    <a:lnTo>
                      <a:pt x="56" y="195"/>
                    </a:lnTo>
                    <a:cubicBezTo>
                      <a:pt x="68" y="206"/>
                      <a:pt x="82" y="214"/>
                      <a:pt x="96" y="217"/>
                    </a:cubicBezTo>
                    <a:lnTo>
                      <a:pt x="96" y="248"/>
                    </a:lnTo>
                    <a:lnTo>
                      <a:pt x="152" y="248"/>
                    </a:lnTo>
                    <a:lnTo>
                      <a:pt x="152" y="217"/>
                    </a:lnTo>
                    <a:cubicBezTo>
                      <a:pt x="166" y="211"/>
                      <a:pt x="180" y="206"/>
                      <a:pt x="192" y="195"/>
                    </a:cubicBezTo>
                    <a:lnTo>
                      <a:pt x="220" y="211"/>
                    </a:lnTo>
                    <a:lnTo>
                      <a:pt x="248" y="163"/>
                    </a:lnTo>
                    <a:lnTo>
                      <a:pt x="220" y="147"/>
                    </a:lnTo>
                    <a:cubicBezTo>
                      <a:pt x="223" y="138"/>
                      <a:pt x="223" y="132"/>
                      <a:pt x="223" y="12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25" name="Google Shape;2025;p125"/>
              <p:cNvSpPr/>
              <p:nvPr/>
            </p:nvSpPr>
            <p:spPr>
              <a:xfrm>
                <a:off x="3047271" y="1569320"/>
                <a:ext cx="46430" cy="46429"/>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26" name="Google Shape;2026;p125"/>
              <p:cNvSpPr/>
              <p:nvPr/>
            </p:nvSpPr>
            <p:spPr>
              <a:xfrm>
                <a:off x="3138941" y="1501461"/>
                <a:ext cx="22620" cy="22620"/>
              </a:xfrm>
              <a:custGeom>
                <a:avLst/>
                <a:gdLst/>
                <a:ahLst/>
                <a:cxnLst/>
                <a:rect l="l" t="t" r="r" b="b"/>
                <a:pathLst>
                  <a:path w="85" h="85" extrusionOk="0">
                    <a:moveTo>
                      <a:pt x="84" y="42"/>
                    </a:moveTo>
                    <a:cubicBezTo>
                      <a:pt x="84" y="50"/>
                      <a:pt x="83" y="56"/>
                      <a:pt x="79" y="63"/>
                    </a:cubicBezTo>
                    <a:cubicBezTo>
                      <a:pt x="75" y="70"/>
                      <a:pt x="70" y="75"/>
                      <a:pt x="63" y="79"/>
                    </a:cubicBezTo>
                    <a:cubicBezTo>
                      <a:pt x="56" y="83"/>
                      <a:pt x="50" y="84"/>
                      <a:pt x="42" y="84"/>
                    </a:cubicBezTo>
                    <a:cubicBezTo>
                      <a:pt x="34" y="84"/>
                      <a:pt x="28" y="83"/>
                      <a:pt x="21" y="79"/>
                    </a:cubicBezTo>
                    <a:cubicBezTo>
                      <a:pt x="14"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1"/>
                      <a:pt x="63" y="5"/>
                    </a:cubicBezTo>
                    <a:cubicBezTo>
                      <a:pt x="70" y="9"/>
                      <a:pt x="75" y="14"/>
                      <a:pt x="79" y="21"/>
                    </a:cubicBezTo>
                    <a:cubicBezTo>
                      <a:pt x="83" y="28"/>
                      <a:pt x="84" y="34"/>
                      <a:pt x="84" y="42"/>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nvGrpSpPr>
              <p:cNvPr id="2027" name="Google Shape;2027;p125"/>
              <p:cNvGrpSpPr/>
              <p:nvPr/>
            </p:nvGrpSpPr>
            <p:grpSpPr>
              <a:xfrm>
                <a:off x="3274514" y="1438651"/>
                <a:ext cx="121417" cy="123797"/>
                <a:chOff x="2761830" y="2205828"/>
                <a:chExt cx="428732" cy="437136"/>
              </a:xfrm>
            </p:grpSpPr>
            <p:sp>
              <p:nvSpPr>
                <p:cNvPr id="2028" name="Google Shape;2028;p125"/>
                <p:cNvSpPr/>
                <p:nvPr/>
              </p:nvSpPr>
              <p:spPr>
                <a:xfrm>
                  <a:off x="2761830" y="2205828"/>
                  <a:ext cx="428732" cy="437136"/>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29" name="Google Shape;2029;p125"/>
                <p:cNvSpPr/>
                <p:nvPr/>
              </p:nvSpPr>
              <p:spPr>
                <a:xfrm>
                  <a:off x="2892132" y="2340332"/>
                  <a:ext cx="163925" cy="163925"/>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sp>
            <p:nvSpPr>
              <p:cNvPr id="2030" name="Google Shape;2030;p125"/>
              <p:cNvSpPr/>
              <p:nvPr/>
            </p:nvSpPr>
            <p:spPr>
              <a:xfrm flipH="1">
                <a:off x="3524108" y="1531224"/>
                <a:ext cx="121433" cy="123813"/>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31" name="Google Shape;2031;p125"/>
              <p:cNvSpPr/>
              <p:nvPr/>
            </p:nvSpPr>
            <p:spPr>
              <a:xfrm flipH="1">
                <a:off x="3472916" y="1478841"/>
                <a:ext cx="66669" cy="66669"/>
              </a:xfrm>
              <a:custGeom>
                <a:avLst/>
                <a:gdLst/>
                <a:ahLst/>
                <a:cxnLst/>
                <a:rect l="l" t="t" r="r" b="b"/>
                <a:pathLst>
                  <a:path w="249" h="249" extrusionOk="0">
                    <a:moveTo>
                      <a:pt x="223" y="124"/>
                    </a:moveTo>
                    <a:cubicBezTo>
                      <a:pt x="223" y="115"/>
                      <a:pt x="223" y="110"/>
                      <a:pt x="220" y="101"/>
                    </a:cubicBezTo>
                    <a:lnTo>
                      <a:pt x="248" y="84"/>
                    </a:lnTo>
                    <a:lnTo>
                      <a:pt x="220" y="36"/>
                    </a:lnTo>
                    <a:lnTo>
                      <a:pt x="192" y="53"/>
                    </a:lnTo>
                    <a:cubicBezTo>
                      <a:pt x="180" y="42"/>
                      <a:pt x="166" y="34"/>
                      <a:pt x="152" y="31"/>
                    </a:cubicBezTo>
                    <a:lnTo>
                      <a:pt x="152" y="0"/>
                    </a:lnTo>
                    <a:lnTo>
                      <a:pt x="96" y="0"/>
                    </a:lnTo>
                    <a:lnTo>
                      <a:pt x="96" y="31"/>
                    </a:lnTo>
                    <a:cubicBezTo>
                      <a:pt x="82" y="36"/>
                      <a:pt x="68" y="42"/>
                      <a:pt x="56" y="53"/>
                    </a:cubicBezTo>
                    <a:lnTo>
                      <a:pt x="28" y="36"/>
                    </a:lnTo>
                    <a:lnTo>
                      <a:pt x="0" y="84"/>
                    </a:lnTo>
                    <a:lnTo>
                      <a:pt x="28" y="101"/>
                    </a:lnTo>
                    <a:cubicBezTo>
                      <a:pt x="25" y="110"/>
                      <a:pt x="25" y="115"/>
                      <a:pt x="25" y="124"/>
                    </a:cubicBezTo>
                    <a:cubicBezTo>
                      <a:pt x="25" y="132"/>
                      <a:pt x="25" y="138"/>
                      <a:pt x="28" y="147"/>
                    </a:cubicBezTo>
                    <a:lnTo>
                      <a:pt x="0" y="163"/>
                    </a:lnTo>
                    <a:lnTo>
                      <a:pt x="28" y="211"/>
                    </a:lnTo>
                    <a:lnTo>
                      <a:pt x="56" y="195"/>
                    </a:lnTo>
                    <a:cubicBezTo>
                      <a:pt x="68" y="206"/>
                      <a:pt x="82" y="214"/>
                      <a:pt x="96" y="217"/>
                    </a:cubicBezTo>
                    <a:lnTo>
                      <a:pt x="96" y="248"/>
                    </a:lnTo>
                    <a:lnTo>
                      <a:pt x="152" y="248"/>
                    </a:lnTo>
                    <a:lnTo>
                      <a:pt x="152" y="217"/>
                    </a:lnTo>
                    <a:cubicBezTo>
                      <a:pt x="166" y="211"/>
                      <a:pt x="180" y="206"/>
                      <a:pt x="192" y="195"/>
                    </a:cubicBezTo>
                    <a:lnTo>
                      <a:pt x="220" y="211"/>
                    </a:lnTo>
                    <a:lnTo>
                      <a:pt x="248" y="163"/>
                    </a:lnTo>
                    <a:lnTo>
                      <a:pt x="220" y="147"/>
                    </a:lnTo>
                    <a:cubicBezTo>
                      <a:pt x="223" y="138"/>
                      <a:pt x="223" y="132"/>
                      <a:pt x="223" y="12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32" name="Google Shape;2032;p125"/>
              <p:cNvSpPr/>
              <p:nvPr/>
            </p:nvSpPr>
            <p:spPr>
              <a:xfrm flipH="1">
                <a:off x="3562205" y="1569320"/>
                <a:ext cx="46430" cy="46429"/>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sp>
            <p:nvSpPr>
              <p:cNvPr id="2033" name="Google Shape;2033;p125"/>
              <p:cNvSpPr/>
              <p:nvPr/>
            </p:nvSpPr>
            <p:spPr>
              <a:xfrm flipH="1">
                <a:off x="3494345" y="1501461"/>
                <a:ext cx="22620" cy="22620"/>
              </a:xfrm>
              <a:custGeom>
                <a:avLst/>
                <a:gdLst/>
                <a:ahLst/>
                <a:cxnLst/>
                <a:rect l="l" t="t" r="r" b="b"/>
                <a:pathLst>
                  <a:path w="85" h="85" extrusionOk="0">
                    <a:moveTo>
                      <a:pt x="84" y="42"/>
                    </a:moveTo>
                    <a:cubicBezTo>
                      <a:pt x="84" y="50"/>
                      <a:pt x="83" y="56"/>
                      <a:pt x="79" y="63"/>
                    </a:cubicBezTo>
                    <a:cubicBezTo>
                      <a:pt x="75" y="70"/>
                      <a:pt x="70" y="75"/>
                      <a:pt x="63" y="79"/>
                    </a:cubicBezTo>
                    <a:cubicBezTo>
                      <a:pt x="56" y="83"/>
                      <a:pt x="50" y="84"/>
                      <a:pt x="42" y="84"/>
                    </a:cubicBezTo>
                    <a:cubicBezTo>
                      <a:pt x="34" y="84"/>
                      <a:pt x="28" y="83"/>
                      <a:pt x="21" y="79"/>
                    </a:cubicBezTo>
                    <a:cubicBezTo>
                      <a:pt x="14" y="75"/>
                      <a:pt x="9" y="70"/>
                      <a:pt x="5" y="63"/>
                    </a:cubicBezTo>
                    <a:cubicBezTo>
                      <a:pt x="1" y="56"/>
                      <a:pt x="0" y="50"/>
                      <a:pt x="0" y="42"/>
                    </a:cubicBezTo>
                    <a:cubicBezTo>
                      <a:pt x="0" y="34"/>
                      <a:pt x="1" y="28"/>
                      <a:pt x="5" y="21"/>
                    </a:cubicBezTo>
                    <a:cubicBezTo>
                      <a:pt x="9" y="14"/>
                      <a:pt x="14" y="9"/>
                      <a:pt x="21" y="5"/>
                    </a:cubicBezTo>
                    <a:cubicBezTo>
                      <a:pt x="28" y="1"/>
                      <a:pt x="34" y="0"/>
                      <a:pt x="42" y="0"/>
                    </a:cubicBezTo>
                    <a:cubicBezTo>
                      <a:pt x="50" y="0"/>
                      <a:pt x="56" y="1"/>
                      <a:pt x="63" y="5"/>
                    </a:cubicBezTo>
                    <a:cubicBezTo>
                      <a:pt x="70" y="9"/>
                      <a:pt x="75" y="14"/>
                      <a:pt x="79" y="21"/>
                    </a:cubicBezTo>
                    <a:cubicBezTo>
                      <a:pt x="83" y="28"/>
                      <a:pt x="84" y="34"/>
                      <a:pt x="84" y="42"/>
                    </a:cubicBezTo>
                  </a:path>
                </a:pathLst>
              </a:cu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venir"/>
                  <a:buNone/>
                </a:pPr>
                <a:endParaRPr sz="1800" b="0" i="0" u="none" strike="noStrike" cap="none">
                  <a:solidFill>
                    <a:srgbClr val="000000"/>
                  </a:solidFill>
                  <a:latin typeface="Arial"/>
                  <a:ea typeface="Arial"/>
                  <a:cs typeface="Arial"/>
                  <a:sym typeface="Arial"/>
                </a:endParaRPr>
              </a:p>
            </p:txBody>
          </p:sp>
        </p:grpSp>
        <p:cxnSp>
          <p:nvCxnSpPr>
            <p:cNvPr id="2034" name="Google Shape;2034;p125"/>
            <p:cNvCxnSpPr/>
            <p:nvPr/>
          </p:nvCxnSpPr>
          <p:spPr>
            <a:xfrm>
              <a:off x="3324767" y="1578708"/>
              <a:ext cx="0" cy="120300"/>
            </a:xfrm>
            <a:prstGeom prst="straightConnector1">
              <a:avLst/>
            </a:prstGeom>
            <a:noFill/>
            <a:ln w="9525" cap="flat" cmpd="sng">
              <a:solidFill>
                <a:srgbClr val="29B5E8"/>
              </a:solidFill>
              <a:prstDash val="solid"/>
              <a:miter lim="800000"/>
              <a:headEnd type="triangle" w="sm" len="sm"/>
              <a:tailEnd type="triangle" w="sm" len="sm"/>
            </a:ln>
          </p:spPr>
        </p:cxnSp>
        <p:cxnSp>
          <p:nvCxnSpPr>
            <p:cNvPr id="2035" name="Google Shape;2035;p125"/>
            <p:cNvCxnSpPr/>
            <p:nvPr/>
          </p:nvCxnSpPr>
          <p:spPr>
            <a:xfrm>
              <a:off x="3144644" y="1618520"/>
              <a:ext cx="71700" cy="99900"/>
            </a:xfrm>
            <a:prstGeom prst="straightConnector1">
              <a:avLst/>
            </a:prstGeom>
            <a:noFill/>
            <a:ln w="9525" cap="flat" cmpd="sng">
              <a:solidFill>
                <a:srgbClr val="29B5E8"/>
              </a:solidFill>
              <a:prstDash val="solid"/>
              <a:miter lim="800000"/>
              <a:headEnd type="triangle" w="sm" len="sm"/>
              <a:tailEnd type="triangle" w="sm" len="sm"/>
            </a:ln>
          </p:spPr>
        </p:cxnSp>
        <p:cxnSp>
          <p:nvCxnSpPr>
            <p:cNvPr id="2036" name="Google Shape;2036;p125"/>
            <p:cNvCxnSpPr/>
            <p:nvPr/>
          </p:nvCxnSpPr>
          <p:spPr>
            <a:xfrm flipH="1">
              <a:off x="3433955" y="1618084"/>
              <a:ext cx="71700" cy="99900"/>
            </a:xfrm>
            <a:prstGeom prst="straightConnector1">
              <a:avLst/>
            </a:prstGeom>
            <a:noFill/>
            <a:ln w="9525" cap="flat" cmpd="sng">
              <a:solidFill>
                <a:srgbClr val="29B5E8"/>
              </a:solidFill>
              <a:prstDash val="solid"/>
              <a:miter lim="800000"/>
              <a:headEnd type="triangle" w="sm" len="sm"/>
              <a:tailEnd type="triangle" w="sm" len="sm"/>
            </a:ln>
          </p:spPr>
        </p:cxnSp>
      </p:grpSp>
      <p:grpSp>
        <p:nvGrpSpPr>
          <p:cNvPr id="2037" name="Google Shape;2037;p125"/>
          <p:cNvGrpSpPr/>
          <p:nvPr/>
        </p:nvGrpSpPr>
        <p:grpSpPr>
          <a:xfrm>
            <a:off x="7529833" y="1741818"/>
            <a:ext cx="810526" cy="566871"/>
            <a:chOff x="7533006" y="1711430"/>
            <a:chExt cx="810526" cy="566871"/>
          </a:xfrm>
        </p:grpSpPr>
        <p:sp>
          <p:nvSpPr>
            <p:cNvPr id="2038" name="Google Shape;2038;p125"/>
            <p:cNvSpPr/>
            <p:nvPr/>
          </p:nvSpPr>
          <p:spPr>
            <a:xfrm>
              <a:off x="7886057" y="2064481"/>
              <a:ext cx="104400" cy="104400"/>
            </a:xfrm>
            <a:prstGeom prst="ellipse">
              <a:avLst/>
            </a:prstGeom>
            <a:noFill/>
            <a:ln w="19050" cap="rnd" cmpd="sng">
              <a:solidFill>
                <a:srgbClr val="19639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cxnSp>
          <p:nvCxnSpPr>
            <p:cNvPr id="2039" name="Google Shape;2039;p125"/>
            <p:cNvCxnSpPr/>
            <p:nvPr/>
          </p:nvCxnSpPr>
          <p:spPr>
            <a:xfrm rot="10800000" flipH="1">
              <a:off x="7989759" y="2056484"/>
              <a:ext cx="265500" cy="52500"/>
            </a:xfrm>
            <a:prstGeom prst="straightConnector1">
              <a:avLst/>
            </a:prstGeom>
            <a:noFill/>
            <a:ln w="25400" cap="rnd" cmpd="sng">
              <a:solidFill>
                <a:srgbClr val="196393"/>
              </a:solidFill>
              <a:prstDash val="solid"/>
              <a:round/>
              <a:headEnd type="none" w="sm" len="sm"/>
              <a:tailEnd type="none" w="sm" len="sm"/>
            </a:ln>
          </p:spPr>
        </p:cxnSp>
        <p:grpSp>
          <p:nvGrpSpPr>
            <p:cNvPr id="2040" name="Google Shape;2040;p125"/>
            <p:cNvGrpSpPr/>
            <p:nvPr/>
          </p:nvGrpSpPr>
          <p:grpSpPr>
            <a:xfrm>
              <a:off x="7602622" y="1781046"/>
              <a:ext cx="333160" cy="353051"/>
              <a:chOff x="7602622" y="1781046"/>
              <a:chExt cx="333160" cy="353051"/>
            </a:xfrm>
          </p:grpSpPr>
          <p:cxnSp>
            <p:nvCxnSpPr>
              <p:cNvPr id="2041" name="Google Shape;2041;p125"/>
              <p:cNvCxnSpPr/>
              <p:nvPr/>
            </p:nvCxnSpPr>
            <p:spPr>
              <a:xfrm>
                <a:off x="7602622" y="2134097"/>
                <a:ext cx="69600" cy="0"/>
              </a:xfrm>
              <a:prstGeom prst="straightConnector1">
                <a:avLst/>
              </a:prstGeom>
              <a:noFill/>
              <a:ln w="19050" cap="rnd" cmpd="sng">
                <a:solidFill>
                  <a:schemeClr val="accent1"/>
                </a:solidFill>
                <a:prstDash val="solid"/>
                <a:round/>
                <a:headEnd type="none" w="sm" len="sm"/>
                <a:tailEnd type="none" w="sm" len="sm"/>
              </a:ln>
            </p:spPr>
          </p:cxnSp>
          <p:cxnSp>
            <p:nvCxnSpPr>
              <p:cNvPr id="2042" name="Google Shape;2042;p125"/>
              <p:cNvCxnSpPr/>
              <p:nvPr/>
            </p:nvCxnSpPr>
            <p:spPr>
              <a:xfrm>
                <a:off x="7935782" y="1781046"/>
                <a:ext cx="0" cy="69600"/>
              </a:xfrm>
              <a:prstGeom prst="straightConnector1">
                <a:avLst/>
              </a:prstGeom>
              <a:noFill/>
              <a:ln w="19050" cap="rnd" cmpd="sng">
                <a:solidFill>
                  <a:schemeClr val="accent1"/>
                </a:solidFill>
                <a:prstDash val="solid"/>
                <a:round/>
                <a:headEnd type="none" w="sm" len="sm"/>
                <a:tailEnd type="none" w="sm" len="sm"/>
              </a:ln>
            </p:spPr>
          </p:cxnSp>
          <p:cxnSp>
            <p:nvCxnSpPr>
              <p:cNvPr id="2043" name="Google Shape;2043;p125"/>
              <p:cNvCxnSpPr/>
              <p:nvPr/>
            </p:nvCxnSpPr>
            <p:spPr>
              <a:xfrm>
                <a:off x="7806496" y="1810881"/>
                <a:ext cx="34800" cy="59700"/>
              </a:xfrm>
              <a:prstGeom prst="straightConnector1">
                <a:avLst/>
              </a:prstGeom>
              <a:noFill/>
              <a:ln w="19050" cap="rnd" cmpd="sng">
                <a:solidFill>
                  <a:schemeClr val="accent1"/>
                </a:solidFill>
                <a:prstDash val="solid"/>
                <a:round/>
                <a:headEnd type="none" w="sm" len="sm"/>
                <a:tailEnd type="none" w="sm" len="sm"/>
              </a:ln>
            </p:spPr>
          </p:cxnSp>
          <p:cxnSp>
            <p:nvCxnSpPr>
              <p:cNvPr id="2044" name="Google Shape;2044;p125"/>
              <p:cNvCxnSpPr/>
              <p:nvPr/>
            </p:nvCxnSpPr>
            <p:spPr>
              <a:xfrm>
                <a:off x="7702073" y="1880497"/>
                <a:ext cx="49800" cy="49800"/>
              </a:xfrm>
              <a:prstGeom prst="straightConnector1">
                <a:avLst/>
              </a:prstGeom>
              <a:noFill/>
              <a:ln w="19050" cap="rnd" cmpd="sng">
                <a:solidFill>
                  <a:schemeClr val="accent1"/>
                </a:solidFill>
                <a:prstDash val="solid"/>
                <a:round/>
                <a:headEnd type="none" w="sm" len="sm"/>
                <a:tailEnd type="none" w="sm" len="sm"/>
              </a:ln>
            </p:spPr>
          </p:cxnSp>
          <p:cxnSp>
            <p:nvCxnSpPr>
              <p:cNvPr id="2045" name="Google Shape;2045;p125"/>
              <p:cNvCxnSpPr/>
              <p:nvPr/>
            </p:nvCxnSpPr>
            <p:spPr>
              <a:xfrm>
                <a:off x="7632457" y="1984920"/>
                <a:ext cx="59700" cy="34800"/>
              </a:xfrm>
              <a:prstGeom prst="straightConnector1">
                <a:avLst/>
              </a:prstGeom>
              <a:noFill/>
              <a:ln w="19050" cap="rnd" cmpd="sng">
                <a:solidFill>
                  <a:schemeClr val="accent1"/>
                </a:solidFill>
                <a:prstDash val="solid"/>
                <a:round/>
                <a:headEnd type="none" w="sm" len="sm"/>
                <a:tailEnd type="none" w="sm" len="sm"/>
              </a:ln>
            </p:spPr>
          </p:cxnSp>
        </p:grpSp>
        <p:sp>
          <p:nvSpPr>
            <p:cNvPr id="2046" name="Google Shape;2046;p125"/>
            <p:cNvSpPr/>
            <p:nvPr/>
          </p:nvSpPr>
          <p:spPr>
            <a:xfrm>
              <a:off x="7533006" y="1711430"/>
              <a:ext cx="810526" cy="566871"/>
            </a:xfrm>
            <a:custGeom>
              <a:avLst/>
              <a:gdLst/>
              <a:ahLst/>
              <a:cxnLst/>
              <a:rect l="l" t="t" r="r" b="b"/>
              <a:pathLst>
                <a:path w="92" h="64" extrusionOk="0">
                  <a:moveTo>
                    <a:pt x="46" y="0"/>
                  </a:moveTo>
                  <a:cubicBezTo>
                    <a:pt x="21" y="0"/>
                    <a:pt x="0" y="21"/>
                    <a:pt x="0" y="46"/>
                  </a:cubicBezTo>
                  <a:cubicBezTo>
                    <a:pt x="0" y="64"/>
                    <a:pt x="0" y="64"/>
                    <a:pt x="0" y="64"/>
                  </a:cubicBezTo>
                  <a:cubicBezTo>
                    <a:pt x="92" y="64"/>
                    <a:pt x="92" y="64"/>
                    <a:pt x="92" y="64"/>
                  </a:cubicBezTo>
                  <a:cubicBezTo>
                    <a:pt x="92" y="46"/>
                    <a:pt x="92" y="46"/>
                    <a:pt x="92" y="46"/>
                  </a:cubicBezTo>
                  <a:cubicBezTo>
                    <a:pt x="92" y="21"/>
                    <a:pt x="71" y="0"/>
                    <a:pt x="46" y="0"/>
                  </a:cubicBezTo>
                  <a:close/>
                </a:path>
              </a:pathLst>
            </a:custGeom>
            <a:noFill/>
            <a:ln w="1905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nvGrpSpPr>
            <p:cNvPr id="2047" name="Google Shape;2047;p125"/>
            <p:cNvGrpSpPr/>
            <p:nvPr/>
          </p:nvGrpSpPr>
          <p:grpSpPr>
            <a:xfrm flipH="1">
              <a:off x="7938527" y="1782284"/>
              <a:ext cx="333160" cy="353051"/>
              <a:chOff x="7602622" y="1781046"/>
              <a:chExt cx="333160" cy="353051"/>
            </a:xfrm>
          </p:grpSpPr>
          <p:cxnSp>
            <p:nvCxnSpPr>
              <p:cNvPr id="2048" name="Google Shape;2048;p125"/>
              <p:cNvCxnSpPr/>
              <p:nvPr/>
            </p:nvCxnSpPr>
            <p:spPr>
              <a:xfrm>
                <a:off x="7602622" y="2134097"/>
                <a:ext cx="69600" cy="0"/>
              </a:xfrm>
              <a:prstGeom prst="straightConnector1">
                <a:avLst/>
              </a:prstGeom>
              <a:noFill/>
              <a:ln w="19050" cap="rnd" cmpd="sng">
                <a:solidFill>
                  <a:schemeClr val="accent1"/>
                </a:solidFill>
                <a:prstDash val="solid"/>
                <a:round/>
                <a:headEnd type="none" w="sm" len="sm"/>
                <a:tailEnd type="none" w="sm" len="sm"/>
              </a:ln>
            </p:spPr>
          </p:cxnSp>
          <p:cxnSp>
            <p:nvCxnSpPr>
              <p:cNvPr id="2049" name="Google Shape;2049;p125"/>
              <p:cNvCxnSpPr/>
              <p:nvPr/>
            </p:nvCxnSpPr>
            <p:spPr>
              <a:xfrm>
                <a:off x="7935782" y="1781046"/>
                <a:ext cx="0" cy="69600"/>
              </a:xfrm>
              <a:prstGeom prst="straightConnector1">
                <a:avLst/>
              </a:prstGeom>
              <a:noFill/>
              <a:ln w="19050" cap="rnd" cmpd="sng">
                <a:solidFill>
                  <a:schemeClr val="accent1"/>
                </a:solidFill>
                <a:prstDash val="solid"/>
                <a:round/>
                <a:headEnd type="none" w="sm" len="sm"/>
                <a:tailEnd type="none" w="sm" len="sm"/>
              </a:ln>
            </p:spPr>
          </p:cxnSp>
          <p:cxnSp>
            <p:nvCxnSpPr>
              <p:cNvPr id="2050" name="Google Shape;2050;p125"/>
              <p:cNvCxnSpPr/>
              <p:nvPr/>
            </p:nvCxnSpPr>
            <p:spPr>
              <a:xfrm>
                <a:off x="7806496" y="1810881"/>
                <a:ext cx="34800" cy="59700"/>
              </a:xfrm>
              <a:prstGeom prst="straightConnector1">
                <a:avLst/>
              </a:prstGeom>
              <a:noFill/>
              <a:ln w="19050" cap="rnd" cmpd="sng">
                <a:solidFill>
                  <a:schemeClr val="accent1"/>
                </a:solidFill>
                <a:prstDash val="solid"/>
                <a:round/>
                <a:headEnd type="none" w="sm" len="sm"/>
                <a:tailEnd type="none" w="sm" len="sm"/>
              </a:ln>
            </p:spPr>
          </p:cxnSp>
          <p:cxnSp>
            <p:nvCxnSpPr>
              <p:cNvPr id="2051" name="Google Shape;2051;p125"/>
              <p:cNvCxnSpPr/>
              <p:nvPr/>
            </p:nvCxnSpPr>
            <p:spPr>
              <a:xfrm>
                <a:off x="7702073" y="1880497"/>
                <a:ext cx="49800" cy="49800"/>
              </a:xfrm>
              <a:prstGeom prst="straightConnector1">
                <a:avLst/>
              </a:prstGeom>
              <a:noFill/>
              <a:ln w="19050" cap="rnd" cmpd="sng">
                <a:solidFill>
                  <a:schemeClr val="accent1"/>
                </a:solidFill>
                <a:prstDash val="solid"/>
                <a:round/>
                <a:headEnd type="none" w="sm" len="sm"/>
                <a:tailEnd type="none" w="sm" len="sm"/>
              </a:ln>
            </p:spPr>
          </p:cxnSp>
          <p:cxnSp>
            <p:nvCxnSpPr>
              <p:cNvPr id="2052" name="Google Shape;2052;p125"/>
              <p:cNvCxnSpPr/>
              <p:nvPr/>
            </p:nvCxnSpPr>
            <p:spPr>
              <a:xfrm>
                <a:off x="7632457" y="1984920"/>
                <a:ext cx="59700" cy="34800"/>
              </a:xfrm>
              <a:prstGeom prst="straightConnector1">
                <a:avLst/>
              </a:prstGeom>
              <a:noFill/>
              <a:ln w="19050" cap="rnd" cmpd="sng">
                <a:solidFill>
                  <a:schemeClr val="accent1"/>
                </a:solidFill>
                <a:prstDash val="solid"/>
                <a:round/>
                <a:headEnd type="none" w="sm" len="sm"/>
                <a:tailEnd type="none" w="sm" len="sm"/>
              </a:ln>
            </p:spPr>
          </p:cxnSp>
        </p:grpSp>
      </p:grpSp>
      <p:grpSp>
        <p:nvGrpSpPr>
          <p:cNvPr id="2053" name="Google Shape;2053;p125"/>
          <p:cNvGrpSpPr/>
          <p:nvPr/>
        </p:nvGrpSpPr>
        <p:grpSpPr>
          <a:xfrm>
            <a:off x="5426870" y="1828358"/>
            <a:ext cx="584400" cy="584400"/>
            <a:chOff x="5414995" y="1769489"/>
            <a:chExt cx="584400" cy="584400"/>
          </a:xfrm>
        </p:grpSpPr>
        <p:sp>
          <p:nvSpPr>
            <p:cNvPr id="2054" name="Google Shape;2054;p125"/>
            <p:cNvSpPr/>
            <p:nvPr/>
          </p:nvSpPr>
          <p:spPr>
            <a:xfrm>
              <a:off x="5414995" y="1769489"/>
              <a:ext cx="584400" cy="584400"/>
            </a:xfrm>
            <a:prstGeom prst="ellipse">
              <a:avLst/>
            </a:prstGeom>
            <a:noFill/>
            <a:ln w="19050" cap="rnd"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2055" name="Google Shape;2055;p125"/>
            <p:cNvSpPr/>
            <p:nvPr/>
          </p:nvSpPr>
          <p:spPr>
            <a:xfrm>
              <a:off x="5522212" y="1855299"/>
              <a:ext cx="266256" cy="396576"/>
            </a:xfrm>
            <a:custGeom>
              <a:avLst/>
              <a:gdLst/>
              <a:ahLst/>
              <a:cxnLst/>
              <a:rect l="l" t="t" r="r" b="b"/>
              <a:pathLst>
                <a:path w="297493" h="443102" extrusionOk="0">
                  <a:moveTo>
                    <a:pt x="152934" y="442326"/>
                  </a:moveTo>
                  <a:cubicBezTo>
                    <a:pt x="121804" y="441699"/>
                    <a:pt x="91427" y="436803"/>
                    <a:pt x="62430" y="425255"/>
                  </a:cubicBezTo>
                  <a:cubicBezTo>
                    <a:pt x="41719" y="416970"/>
                    <a:pt x="23141" y="405422"/>
                    <a:pt x="7325" y="389355"/>
                  </a:cubicBezTo>
                  <a:cubicBezTo>
                    <a:pt x="1425" y="383330"/>
                    <a:pt x="1425" y="376677"/>
                    <a:pt x="2304" y="369522"/>
                  </a:cubicBezTo>
                  <a:cubicBezTo>
                    <a:pt x="4438" y="353455"/>
                    <a:pt x="10714" y="338768"/>
                    <a:pt x="17869" y="324333"/>
                  </a:cubicBezTo>
                  <a:cubicBezTo>
                    <a:pt x="31928" y="295964"/>
                    <a:pt x="49250" y="269730"/>
                    <a:pt x="69209" y="245127"/>
                  </a:cubicBezTo>
                  <a:cubicBezTo>
                    <a:pt x="75862" y="236968"/>
                    <a:pt x="80883" y="227553"/>
                    <a:pt x="86280" y="218641"/>
                  </a:cubicBezTo>
                  <a:cubicBezTo>
                    <a:pt x="88665" y="214624"/>
                    <a:pt x="89795" y="209980"/>
                    <a:pt x="89669" y="205210"/>
                  </a:cubicBezTo>
                  <a:cubicBezTo>
                    <a:pt x="89669" y="204457"/>
                    <a:pt x="89418" y="203578"/>
                    <a:pt x="88916" y="202951"/>
                  </a:cubicBezTo>
                  <a:cubicBezTo>
                    <a:pt x="79376" y="192532"/>
                    <a:pt x="72598" y="180482"/>
                    <a:pt x="66949" y="167678"/>
                  </a:cubicBezTo>
                  <a:cubicBezTo>
                    <a:pt x="64439" y="161904"/>
                    <a:pt x="61426" y="156381"/>
                    <a:pt x="58916" y="150607"/>
                  </a:cubicBezTo>
                  <a:cubicBezTo>
                    <a:pt x="53895" y="138556"/>
                    <a:pt x="51886" y="125878"/>
                    <a:pt x="51510" y="112949"/>
                  </a:cubicBezTo>
                  <a:cubicBezTo>
                    <a:pt x="51259" y="101778"/>
                    <a:pt x="51510" y="90606"/>
                    <a:pt x="51510" y="79434"/>
                  </a:cubicBezTo>
                  <a:cubicBezTo>
                    <a:pt x="51510" y="78430"/>
                    <a:pt x="51761" y="77426"/>
                    <a:pt x="52137" y="76547"/>
                  </a:cubicBezTo>
                  <a:cubicBezTo>
                    <a:pt x="61426" y="51568"/>
                    <a:pt x="77242" y="32362"/>
                    <a:pt x="100966" y="19810"/>
                  </a:cubicBezTo>
                  <a:cubicBezTo>
                    <a:pt x="113393" y="13283"/>
                    <a:pt x="125820" y="7006"/>
                    <a:pt x="139754" y="4119"/>
                  </a:cubicBezTo>
                  <a:cubicBezTo>
                    <a:pt x="155570" y="856"/>
                    <a:pt x="171386" y="1358"/>
                    <a:pt x="187202" y="4370"/>
                  </a:cubicBezTo>
                  <a:cubicBezTo>
                    <a:pt x="199252" y="6755"/>
                    <a:pt x="211177" y="9642"/>
                    <a:pt x="222349" y="15166"/>
                  </a:cubicBezTo>
                  <a:cubicBezTo>
                    <a:pt x="228876" y="18304"/>
                    <a:pt x="234776" y="22320"/>
                    <a:pt x="239169" y="28095"/>
                  </a:cubicBezTo>
                  <a:cubicBezTo>
                    <a:pt x="241805" y="31484"/>
                    <a:pt x="243437" y="35375"/>
                    <a:pt x="244316" y="39517"/>
                  </a:cubicBezTo>
                  <a:cubicBezTo>
                    <a:pt x="244943" y="42655"/>
                    <a:pt x="244190" y="45291"/>
                    <a:pt x="241554" y="47049"/>
                  </a:cubicBezTo>
                  <a:cubicBezTo>
                    <a:pt x="238793" y="48932"/>
                    <a:pt x="235654" y="50438"/>
                    <a:pt x="232893" y="52446"/>
                  </a:cubicBezTo>
                  <a:cubicBezTo>
                    <a:pt x="230508" y="54204"/>
                    <a:pt x="228249" y="56212"/>
                    <a:pt x="226115" y="58221"/>
                  </a:cubicBezTo>
                  <a:cubicBezTo>
                    <a:pt x="225738" y="58597"/>
                    <a:pt x="225738" y="60229"/>
                    <a:pt x="226240" y="60731"/>
                  </a:cubicBezTo>
                  <a:cubicBezTo>
                    <a:pt x="233772" y="68890"/>
                    <a:pt x="237161" y="78807"/>
                    <a:pt x="238416" y="89602"/>
                  </a:cubicBezTo>
                  <a:cubicBezTo>
                    <a:pt x="239295" y="97008"/>
                    <a:pt x="239922" y="104414"/>
                    <a:pt x="241052" y="111820"/>
                  </a:cubicBezTo>
                  <a:cubicBezTo>
                    <a:pt x="241931" y="117845"/>
                    <a:pt x="244692" y="123242"/>
                    <a:pt x="247830" y="128389"/>
                  </a:cubicBezTo>
                  <a:cubicBezTo>
                    <a:pt x="250341" y="132531"/>
                    <a:pt x="253102" y="136548"/>
                    <a:pt x="255613" y="140690"/>
                  </a:cubicBezTo>
                  <a:cubicBezTo>
                    <a:pt x="258374" y="145209"/>
                    <a:pt x="260257" y="150230"/>
                    <a:pt x="260759" y="155628"/>
                  </a:cubicBezTo>
                  <a:cubicBezTo>
                    <a:pt x="261010" y="159017"/>
                    <a:pt x="259881" y="160900"/>
                    <a:pt x="256617" y="161653"/>
                  </a:cubicBezTo>
                  <a:cubicBezTo>
                    <a:pt x="254358" y="162155"/>
                    <a:pt x="251847" y="162281"/>
                    <a:pt x="249588" y="162657"/>
                  </a:cubicBezTo>
                  <a:cubicBezTo>
                    <a:pt x="248207" y="162783"/>
                    <a:pt x="246826" y="162908"/>
                    <a:pt x="245445" y="163285"/>
                  </a:cubicBezTo>
                  <a:cubicBezTo>
                    <a:pt x="242809" y="163787"/>
                    <a:pt x="241052" y="165168"/>
                    <a:pt x="240299" y="168055"/>
                  </a:cubicBezTo>
                  <a:cubicBezTo>
                    <a:pt x="238416" y="174833"/>
                    <a:pt x="236031" y="181486"/>
                    <a:pt x="234148" y="188390"/>
                  </a:cubicBezTo>
                  <a:cubicBezTo>
                    <a:pt x="232516" y="194540"/>
                    <a:pt x="233395" y="196423"/>
                    <a:pt x="238667" y="199938"/>
                  </a:cubicBezTo>
                  <a:cubicBezTo>
                    <a:pt x="239295" y="200315"/>
                    <a:pt x="239797" y="200691"/>
                    <a:pt x="240424" y="201068"/>
                  </a:cubicBezTo>
                  <a:cubicBezTo>
                    <a:pt x="245822" y="204080"/>
                    <a:pt x="247830" y="208850"/>
                    <a:pt x="247203" y="214875"/>
                  </a:cubicBezTo>
                  <a:cubicBezTo>
                    <a:pt x="246450" y="221026"/>
                    <a:pt x="244316" y="226549"/>
                    <a:pt x="238165" y="228809"/>
                  </a:cubicBezTo>
                  <a:cubicBezTo>
                    <a:pt x="233646" y="230440"/>
                    <a:pt x="228876" y="231068"/>
                    <a:pt x="224106" y="232072"/>
                  </a:cubicBezTo>
                  <a:cubicBezTo>
                    <a:pt x="220968" y="232700"/>
                    <a:pt x="217704" y="232825"/>
                    <a:pt x="214566" y="233579"/>
                  </a:cubicBezTo>
                  <a:cubicBezTo>
                    <a:pt x="205529" y="235461"/>
                    <a:pt x="199880" y="241236"/>
                    <a:pt x="196867" y="249646"/>
                  </a:cubicBezTo>
                  <a:cubicBezTo>
                    <a:pt x="195989" y="252282"/>
                    <a:pt x="196240" y="254792"/>
                    <a:pt x="197746" y="257428"/>
                  </a:cubicBezTo>
                  <a:cubicBezTo>
                    <a:pt x="205780" y="271864"/>
                    <a:pt x="215947" y="284793"/>
                    <a:pt x="227119" y="297094"/>
                  </a:cubicBezTo>
                  <a:cubicBezTo>
                    <a:pt x="241178" y="312659"/>
                    <a:pt x="255613" y="327722"/>
                    <a:pt x="269797" y="343162"/>
                  </a:cubicBezTo>
                  <a:cubicBezTo>
                    <a:pt x="277454" y="351446"/>
                    <a:pt x="284735" y="359982"/>
                    <a:pt x="290509" y="369647"/>
                  </a:cubicBezTo>
                  <a:cubicBezTo>
                    <a:pt x="292894" y="373664"/>
                    <a:pt x="294902" y="377932"/>
                    <a:pt x="295530" y="382702"/>
                  </a:cubicBezTo>
                  <a:cubicBezTo>
                    <a:pt x="295906" y="385589"/>
                    <a:pt x="295404" y="388100"/>
                    <a:pt x="293270" y="390484"/>
                  </a:cubicBezTo>
                  <a:cubicBezTo>
                    <a:pt x="281094" y="404041"/>
                    <a:pt x="266408" y="414083"/>
                    <a:pt x="249964" y="421866"/>
                  </a:cubicBezTo>
                  <a:cubicBezTo>
                    <a:pt x="229002" y="431782"/>
                    <a:pt x="206784" y="437556"/>
                    <a:pt x="183813" y="440067"/>
                  </a:cubicBezTo>
                  <a:cubicBezTo>
                    <a:pt x="173645" y="441071"/>
                    <a:pt x="163352" y="441573"/>
                    <a:pt x="152934" y="442326"/>
                  </a:cubicBezTo>
                  <a:close/>
                </a:path>
              </a:pathLst>
            </a:custGeom>
            <a:noFill/>
            <a:ln w="1905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chemeClr val="dk1"/>
                </a:solidFill>
                <a:latin typeface="Arial"/>
                <a:ea typeface="Arial"/>
                <a:cs typeface="Arial"/>
                <a:sym typeface="Arial"/>
              </a:endParaRPr>
            </a:p>
          </p:txBody>
        </p:sp>
        <p:grpSp>
          <p:nvGrpSpPr>
            <p:cNvPr id="2056" name="Google Shape;2056;p125"/>
            <p:cNvGrpSpPr/>
            <p:nvPr/>
          </p:nvGrpSpPr>
          <p:grpSpPr>
            <a:xfrm>
              <a:off x="5798026" y="1954030"/>
              <a:ext cx="151779" cy="199340"/>
              <a:chOff x="5766331" y="1954030"/>
              <a:chExt cx="151779" cy="199340"/>
            </a:xfrm>
          </p:grpSpPr>
          <p:cxnSp>
            <p:nvCxnSpPr>
              <p:cNvPr id="2057" name="Google Shape;2057;p125"/>
              <p:cNvCxnSpPr/>
              <p:nvPr/>
            </p:nvCxnSpPr>
            <p:spPr>
              <a:xfrm>
                <a:off x="5818044" y="1954030"/>
                <a:ext cx="0" cy="34200"/>
              </a:xfrm>
              <a:prstGeom prst="straightConnector1">
                <a:avLst/>
              </a:prstGeom>
              <a:noFill/>
              <a:ln w="19050" cap="rnd" cmpd="sng">
                <a:solidFill>
                  <a:schemeClr val="dk2"/>
                </a:solidFill>
                <a:prstDash val="solid"/>
                <a:round/>
                <a:headEnd type="none" w="sm" len="sm"/>
                <a:tailEnd type="none" w="sm" len="sm"/>
              </a:ln>
            </p:spPr>
          </p:cxnSp>
          <p:cxnSp>
            <p:nvCxnSpPr>
              <p:cNvPr id="2058" name="Google Shape;2058;p125"/>
              <p:cNvCxnSpPr/>
              <p:nvPr/>
            </p:nvCxnSpPr>
            <p:spPr>
              <a:xfrm>
                <a:off x="5818044" y="2119170"/>
                <a:ext cx="0" cy="34200"/>
              </a:xfrm>
              <a:prstGeom prst="straightConnector1">
                <a:avLst/>
              </a:prstGeom>
              <a:noFill/>
              <a:ln w="19050" cap="rnd" cmpd="sng">
                <a:solidFill>
                  <a:schemeClr val="dk2"/>
                </a:solidFill>
                <a:prstDash val="solid"/>
                <a:round/>
                <a:headEnd type="none" w="sm" len="sm"/>
                <a:tailEnd type="none" w="sm" len="sm"/>
              </a:ln>
            </p:spPr>
          </p:cxnSp>
          <p:grpSp>
            <p:nvGrpSpPr>
              <p:cNvPr id="2059" name="Google Shape;2059;p125"/>
              <p:cNvGrpSpPr/>
              <p:nvPr/>
            </p:nvGrpSpPr>
            <p:grpSpPr>
              <a:xfrm>
                <a:off x="5766331" y="2000482"/>
                <a:ext cx="151779" cy="103761"/>
                <a:chOff x="4598194" y="1466850"/>
                <a:chExt cx="254962" cy="174300"/>
              </a:xfrm>
            </p:grpSpPr>
            <p:sp>
              <p:nvSpPr>
                <p:cNvPr id="2060" name="Google Shape;2060;p125"/>
                <p:cNvSpPr/>
                <p:nvPr/>
              </p:nvSpPr>
              <p:spPr>
                <a:xfrm>
                  <a:off x="4598194" y="1466850"/>
                  <a:ext cx="174300" cy="174300"/>
                </a:xfrm>
                <a:prstGeom prst="ellipse">
                  <a:avLst/>
                </a:prstGeom>
                <a:no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2061" name="Google Shape;2061;p125"/>
                <p:cNvSpPr/>
                <p:nvPr/>
              </p:nvSpPr>
              <p:spPr>
                <a:xfrm>
                  <a:off x="4717256" y="1516699"/>
                  <a:ext cx="135900" cy="7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26"/>
          <p:cNvSpPr/>
          <p:nvPr/>
        </p:nvSpPr>
        <p:spPr>
          <a:xfrm>
            <a:off x="1514381" y="1616944"/>
            <a:ext cx="4044269" cy="2030203"/>
          </a:xfrm>
          <a:custGeom>
            <a:avLst/>
            <a:gdLst/>
            <a:ahLst/>
            <a:cxnLst/>
            <a:rect l="l" t="t" r="r" b="b"/>
            <a:pathLst>
              <a:path w="1203" h="607" extrusionOk="0">
                <a:moveTo>
                  <a:pt x="1203" y="607"/>
                </a:moveTo>
                <a:cubicBezTo>
                  <a:pt x="1198" y="271"/>
                  <a:pt x="931" y="2"/>
                  <a:pt x="603" y="1"/>
                </a:cubicBezTo>
                <a:cubicBezTo>
                  <a:pt x="274" y="0"/>
                  <a:pt x="5" y="271"/>
                  <a:pt x="0" y="607"/>
                </a:cubicBezTo>
                <a:lnTo>
                  <a:pt x="1203" y="60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67" name="Google Shape;2067;p126"/>
          <p:cNvSpPr/>
          <p:nvPr/>
        </p:nvSpPr>
        <p:spPr>
          <a:xfrm>
            <a:off x="872915" y="959170"/>
            <a:ext cx="5335200" cy="5329200"/>
          </a:xfrm>
          <a:prstGeom prst="arc">
            <a:avLst>
              <a:gd name="adj1" fmla="val 18112579"/>
              <a:gd name="adj2" fmla="val 19839247"/>
            </a:avLst>
          </a:prstGeom>
          <a:noFill/>
          <a:ln w="381000" cap="flat" cmpd="sng">
            <a:solidFill>
              <a:srgbClr val="37B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830"/>
              <a:buFont typeface="Arial"/>
              <a:buNone/>
            </a:pPr>
            <a:endParaRPr sz="1200">
              <a:solidFill>
                <a:srgbClr val="FFFFFF"/>
              </a:solidFill>
            </a:endParaRPr>
          </a:p>
        </p:txBody>
      </p:sp>
      <p:sp>
        <p:nvSpPr>
          <p:cNvPr id="2068" name="Google Shape;2068;p126"/>
          <p:cNvSpPr/>
          <p:nvPr/>
        </p:nvSpPr>
        <p:spPr>
          <a:xfrm>
            <a:off x="867291" y="975922"/>
            <a:ext cx="5335200" cy="5329200"/>
          </a:xfrm>
          <a:prstGeom prst="arc">
            <a:avLst>
              <a:gd name="adj1" fmla="val 10773493"/>
              <a:gd name="adj2" fmla="val 12471021"/>
            </a:avLst>
          </a:prstGeom>
          <a:noFill/>
          <a:ln w="381000" cap="flat" cmpd="sng">
            <a:solidFill>
              <a:srgbClr val="37B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830"/>
              <a:buFont typeface="Arial"/>
              <a:buNone/>
            </a:pPr>
            <a:endParaRPr sz="1200">
              <a:solidFill>
                <a:srgbClr val="FFFFFF"/>
              </a:solidFill>
            </a:endParaRPr>
          </a:p>
        </p:txBody>
      </p:sp>
      <p:sp>
        <p:nvSpPr>
          <p:cNvPr id="2069" name="Google Shape;2069;p126"/>
          <p:cNvSpPr/>
          <p:nvPr/>
        </p:nvSpPr>
        <p:spPr>
          <a:xfrm>
            <a:off x="874957" y="958887"/>
            <a:ext cx="5335200" cy="5329200"/>
          </a:xfrm>
          <a:prstGeom prst="arc">
            <a:avLst>
              <a:gd name="adj1" fmla="val 12517101"/>
              <a:gd name="adj2" fmla="val 14289137"/>
            </a:avLst>
          </a:prstGeom>
          <a:noFill/>
          <a:ln w="381000" cap="flat" cmpd="sng">
            <a:solidFill>
              <a:srgbClr val="37B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830"/>
              <a:buFont typeface="Arial"/>
              <a:buNone/>
            </a:pPr>
            <a:endParaRPr sz="1200">
              <a:solidFill>
                <a:srgbClr val="FFFFFF"/>
              </a:solidFill>
            </a:endParaRPr>
          </a:p>
        </p:txBody>
      </p:sp>
      <p:sp>
        <p:nvSpPr>
          <p:cNvPr id="2070" name="Google Shape;2070;p126"/>
          <p:cNvSpPr/>
          <p:nvPr/>
        </p:nvSpPr>
        <p:spPr>
          <a:xfrm>
            <a:off x="866987" y="947150"/>
            <a:ext cx="5335200" cy="5329200"/>
          </a:xfrm>
          <a:prstGeom prst="arc">
            <a:avLst>
              <a:gd name="adj1" fmla="val 19923912"/>
              <a:gd name="adj2" fmla="val 47267"/>
            </a:avLst>
          </a:prstGeom>
          <a:noFill/>
          <a:ln w="381000" cap="flat" cmpd="sng">
            <a:solidFill>
              <a:srgbClr val="37B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830"/>
              <a:buFont typeface="Arial"/>
              <a:buNone/>
            </a:pPr>
            <a:endParaRPr sz="1200">
              <a:solidFill>
                <a:srgbClr val="FFFFFF"/>
              </a:solidFill>
            </a:endParaRPr>
          </a:p>
        </p:txBody>
      </p:sp>
      <p:sp>
        <p:nvSpPr>
          <p:cNvPr id="2071" name="Google Shape;2071;p126"/>
          <p:cNvSpPr/>
          <p:nvPr/>
        </p:nvSpPr>
        <p:spPr>
          <a:xfrm>
            <a:off x="865762" y="949755"/>
            <a:ext cx="5335200" cy="5329200"/>
          </a:xfrm>
          <a:prstGeom prst="arc">
            <a:avLst>
              <a:gd name="adj1" fmla="val 16285704"/>
              <a:gd name="adj2" fmla="val 18056122"/>
            </a:avLst>
          </a:prstGeom>
          <a:noFill/>
          <a:ln w="381000" cap="flat" cmpd="sng">
            <a:solidFill>
              <a:srgbClr val="37B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830"/>
              <a:buFont typeface="Arial"/>
              <a:buNone/>
            </a:pPr>
            <a:endParaRPr sz="1200">
              <a:solidFill>
                <a:srgbClr val="FFFFFF"/>
              </a:solidFill>
            </a:endParaRPr>
          </a:p>
        </p:txBody>
      </p:sp>
      <p:sp>
        <p:nvSpPr>
          <p:cNvPr id="2072" name="Google Shape;2072;p126"/>
          <p:cNvSpPr/>
          <p:nvPr/>
        </p:nvSpPr>
        <p:spPr>
          <a:xfrm>
            <a:off x="870786" y="948362"/>
            <a:ext cx="5335200" cy="5329200"/>
          </a:xfrm>
          <a:prstGeom prst="arc">
            <a:avLst>
              <a:gd name="adj1" fmla="val 14355556"/>
              <a:gd name="adj2" fmla="val 16212836"/>
            </a:avLst>
          </a:prstGeom>
          <a:noFill/>
          <a:ln w="381000" cap="flat" cmpd="sng">
            <a:solidFill>
              <a:srgbClr val="37B3C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830"/>
              <a:buFont typeface="Arial"/>
              <a:buNone/>
            </a:pPr>
            <a:endParaRPr sz="1200">
              <a:solidFill>
                <a:srgbClr val="FFFFFF"/>
              </a:solidFill>
            </a:endParaRPr>
          </a:p>
        </p:txBody>
      </p:sp>
      <p:sp>
        <p:nvSpPr>
          <p:cNvPr id="2073" name="Google Shape;2073;p126"/>
          <p:cNvSpPr/>
          <p:nvPr/>
        </p:nvSpPr>
        <p:spPr>
          <a:xfrm>
            <a:off x="1105543" y="1178607"/>
            <a:ext cx="4865700" cy="4914600"/>
          </a:xfrm>
          <a:prstGeom prst="blockArc">
            <a:avLst>
              <a:gd name="adj1" fmla="val 10782871"/>
              <a:gd name="adj2" fmla="val 12395"/>
              <a:gd name="adj3" fmla="val 9470"/>
            </a:avLst>
          </a:prstGeom>
          <a:solidFill>
            <a:schemeClr val="accent1"/>
          </a:solidFill>
          <a:ln w="25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5830"/>
              <a:buFont typeface="Arial"/>
              <a:buNone/>
            </a:pPr>
            <a:endParaRPr sz="5830" b="0" i="0" u="none" strike="noStrike" cap="none">
              <a:solidFill>
                <a:srgbClr val="262626"/>
              </a:solidFill>
              <a:latin typeface="Arial"/>
              <a:ea typeface="Arial"/>
              <a:cs typeface="Arial"/>
              <a:sym typeface="Arial"/>
            </a:endParaRPr>
          </a:p>
        </p:txBody>
      </p:sp>
      <p:grpSp>
        <p:nvGrpSpPr>
          <p:cNvPr id="2074" name="Google Shape;2074;p126"/>
          <p:cNvGrpSpPr/>
          <p:nvPr/>
        </p:nvGrpSpPr>
        <p:grpSpPr>
          <a:xfrm>
            <a:off x="2687958" y="2418343"/>
            <a:ext cx="1701570" cy="1053083"/>
            <a:chOff x="2464649" y="2382279"/>
            <a:chExt cx="1549417" cy="949407"/>
          </a:xfrm>
        </p:grpSpPr>
        <p:grpSp>
          <p:nvGrpSpPr>
            <p:cNvPr id="2075" name="Google Shape;2075;p126"/>
            <p:cNvGrpSpPr/>
            <p:nvPr/>
          </p:nvGrpSpPr>
          <p:grpSpPr>
            <a:xfrm>
              <a:off x="2464649" y="2384730"/>
              <a:ext cx="612999" cy="679627"/>
              <a:chOff x="9316696" y="1322445"/>
              <a:chExt cx="922913" cy="1023226"/>
            </a:xfrm>
          </p:grpSpPr>
          <p:sp>
            <p:nvSpPr>
              <p:cNvPr id="2076" name="Google Shape;2076;p126"/>
              <p:cNvSpPr/>
              <p:nvPr/>
            </p:nvSpPr>
            <p:spPr>
              <a:xfrm>
                <a:off x="9316696" y="1519732"/>
                <a:ext cx="922913" cy="82593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77" name="Google Shape;2077;p126"/>
              <p:cNvSpPr/>
              <p:nvPr/>
            </p:nvSpPr>
            <p:spPr>
              <a:xfrm>
                <a:off x="9316696" y="1931032"/>
                <a:ext cx="922913" cy="19728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78" name="Google Shape;2078;p126"/>
              <p:cNvSpPr/>
              <p:nvPr/>
            </p:nvSpPr>
            <p:spPr>
              <a:xfrm>
                <a:off x="9316696" y="1713678"/>
                <a:ext cx="922913" cy="1939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79" name="Google Shape;2079;p126"/>
              <p:cNvSpPr/>
              <p:nvPr/>
            </p:nvSpPr>
            <p:spPr>
              <a:xfrm>
                <a:off x="9316696" y="1322445"/>
                <a:ext cx="922800" cy="391200"/>
              </a:xfrm>
              <a:prstGeom prst="ellipse">
                <a:avLst/>
              </a:pr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80" name="Google Shape;2080;p126"/>
              <p:cNvSpPr/>
              <p:nvPr/>
            </p:nvSpPr>
            <p:spPr>
              <a:xfrm>
                <a:off x="9539035" y="1405536"/>
                <a:ext cx="519897" cy="25994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D2F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endParaRPr sz="2800" b="0" i="0" u="none" strike="noStrike" cap="none">
                  <a:solidFill>
                    <a:srgbClr val="FFFFFF"/>
                  </a:solidFill>
                  <a:latin typeface="Arial"/>
                  <a:ea typeface="Arial"/>
                  <a:cs typeface="Arial"/>
                  <a:sym typeface="Arial"/>
                </a:endParaRPr>
              </a:p>
            </p:txBody>
          </p:sp>
        </p:grpSp>
        <p:grpSp>
          <p:nvGrpSpPr>
            <p:cNvPr id="2081" name="Google Shape;2081;p126"/>
            <p:cNvGrpSpPr/>
            <p:nvPr/>
          </p:nvGrpSpPr>
          <p:grpSpPr>
            <a:xfrm>
              <a:off x="3401068" y="2384730"/>
              <a:ext cx="612999" cy="679627"/>
              <a:chOff x="10726539" y="1322445"/>
              <a:chExt cx="922913" cy="1023226"/>
            </a:xfrm>
          </p:grpSpPr>
          <p:sp>
            <p:nvSpPr>
              <p:cNvPr id="2082" name="Google Shape;2082;p126"/>
              <p:cNvSpPr/>
              <p:nvPr/>
            </p:nvSpPr>
            <p:spPr>
              <a:xfrm>
                <a:off x="10726539" y="1519732"/>
                <a:ext cx="922913" cy="82593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83" name="Google Shape;2083;p126"/>
              <p:cNvSpPr/>
              <p:nvPr/>
            </p:nvSpPr>
            <p:spPr>
              <a:xfrm>
                <a:off x="10726539" y="1931032"/>
                <a:ext cx="922913" cy="19728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84" name="Google Shape;2084;p126"/>
              <p:cNvSpPr/>
              <p:nvPr/>
            </p:nvSpPr>
            <p:spPr>
              <a:xfrm>
                <a:off x="10726539" y="1713678"/>
                <a:ext cx="922913" cy="1939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85" name="Google Shape;2085;p126"/>
              <p:cNvSpPr/>
              <p:nvPr/>
            </p:nvSpPr>
            <p:spPr>
              <a:xfrm>
                <a:off x="10726539" y="1322445"/>
                <a:ext cx="922800" cy="391200"/>
              </a:xfrm>
              <a:prstGeom prst="ellipse">
                <a:avLst/>
              </a:prstGeom>
              <a:solidFill>
                <a:schemeClr val="lt1"/>
              </a:solidFill>
              <a:ln w="254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86" name="Google Shape;2086;p126"/>
              <p:cNvSpPr/>
              <p:nvPr/>
            </p:nvSpPr>
            <p:spPr>
              <a:xfrm>
                <a:off x="10948878" y="1405536"/>
                <a:ext cx="519897" cy="25994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D2F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endParaRPr sz="2800" b="0" i="0" u="none" strike="noStrike" cap="none">
                  <a:solidFill>
                    <a:srgbClr val="FFFFFF"/>
                  </a:solidFill>
                  <a:latin typeface="Arial"/>
                  <a:ea typeface="Arial"/>
                  <a:cs typeface="Arial"/>
                  <a:sym typeface="Arial"/>
                </a:endParaRPr>
              </a:p>
            </p:txBody>
          </p:sp>
        </p:grpSp>
        <p:grpSp>
          <p:nvGrpSpPr>
            <p:cNvPr id="2087" name="Google Shape;2087;p126"/>
            <p:cNvGrpSpPr/>
            <p:nvPr/>
          </p:nvGrpSpPr>
          <p:grpSpPr>
            <a:xfrm>
              <a:off x="2811190" y="2382279"/>
              <a:ext cx="856419" cy="949407"/>
              <a:chOff x="9838441" y="1283862"/>
              <a:chExt cx="1289400" cy="1429400"/>
            </a:xfrm>
          </p:grpSpPr>
          <p:sp>
            <p:nvSpPr>
              <p:cNvPr id="2088" name="Google Shape;2088;p126"/>
              <p:cNvSpPr/>
              <p:nvPr/>
            </p:nvSpPr>
            <p:spPr>
              <a:xfrm>
                <a:off x="9838441" y="1559463"/>
                <a:ext cx="1289267" cy="115379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89" name="Google Shape;2089;p126"/>
              <p:cNvSpPr/>
              <p:nvPr/>
            </p:nvSpPr>
            <p:spPr>
              <a:xfrm>
                <a:off x="9838441" y="1830397"/>
                <a:ext cx="1289267" cy="27093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90" name="Google Shape;2090;p126"/>
              <p:cNvSpPr/>
              <p:nvPr/>
            </p:nvSpPr>
            <p:spPr>
              <a:xfrm>
                <a:off x="9838441" y="2134030"/>
                <a:ext cx="1289267" cy="275601"/>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91" name="Google Shape;2091;p126"/>
              <p:cNvSpPr/>
              <p:nvPr/>
            </p:nvSpPr>
            <p:spPr>
              <a:xfrm>
                <a:off x="9838441" y="1283862"/>
                <a:ext cx="1289400" cy="546600"/>
              </a:xfrm>
              <a:prstGeom prst="ellipse">
                <a:avLst/>
              </a:prstGeom>
              <a:solidFill>
                <a:schemeClr val="lt1"/>
              </a:solidFill>
              <a:ln w="254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092" name="Google Shape;2092;p126"/>
              <p:cNvSpPr/>
              <p:nvPr/>
            </p:nvSpPr>
            <p:spPr>
              <a:xfrm>
                <a:off x="10149037" y="1375562"/>
                <a:ext cx="726269" cy="363137"/>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endParaRPr sz="2800" b="0" i="0" u="none" strike="noStrike" cap="none">
                  <a:solidFill>
                    <a:srgbClr val="FFFFFF"/>
                  </a:solidFill>
                  <a:latin typeface="Arial"/>
                  <a:ea typeface="Arial"/>
                  <a:cs typeface="Arial"/>
                  <a:sym typeface="Arial"/>
                </a:endParaRPr>
              </a:p>
            </p:txBody>
          </p:sp>
        </p:grpSp>
      </p:grpSp>
      <p:grpSp>
        <p:nvGrpSpPr>
          <p:cNvPr id="2093" name="Google Shape;2093;p126"/>
          <p:cNvGrpSpPr/>
          <p:nvPr/>
        </p:nvGrpSpPr>
        <p:grpSpPr>
          <a:xfrm>
            <a:off x="1176667" y="3838636"/>
            <a:ext cx="4724216" cy="607324"/>
            <a:chOff x="20358770" y="8024837"/>
            <a:chExt cx="10120428" cy="1288068"/>
          </a:xfrm>
        </p:grpSpPr>
        <p:sp>
          <p:nvSpPr>
            <p:cNvPr id="2094" name="Google Shape;2094;p126"/>
            <p:cNvSpPr/>
            <p:nvPr/>
          </p:nvSpPr>
          <p:spPr>
            <a:xfrm>
              <a:off x="24367694" y="8024837"/>
              <a:ext cx="2102583" cy="1288068"/>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gradFill>
              <a:gsLst>
                <a:gs pos="0">
                  <a:srgbClr val="29B5E8">
                    <a:alpha val="29803"/>
                  </a:srgbClr>
                </a:gs>
                <a:gs pos="100000">
                  <a:srgbClr val="105780">
                    <a:alpha val="24705"/>
                  </a:srgbClr>
                </a:gs>
              </a:gsLst>
              <a:lin ang="5400012" scaled="0"/>
            </a:gra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095" name="Google Shape;2095;p126"/>
            <p:cNvSpPr/>
            <p:nvPr/>
          </p:nvSpPr>
          <p:spPr>
            <a:xfrm>
              <a:off x="20358770" y="8024837"/>
              <a:ext cx="2102583" cy="1288068"/>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gradFill>
              <a:gsLst>
                <a:gs pos="0">
                  <a:srgbClr val="29B5E8">
                    <a:alpha val="29803"/>
                  </a:srgbClr>
                </a:gs>
                <a:gs pos="100000">
                  <a:srgbClr val="105780">
                    <a:alpha val="24705"/>
                  </a:srgbClr>
                </a:gs>
              </a:gsLst>
              <a:lin ang="5400012" scaled="0"/>
            </a:gra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096" name="Google Shape;2096;p126"/>
            <p:cNvSpPr/>
            <p:nvPr/>
          </p:nvSpPr>
          <p:spPr>
            <a:xfrm>
              <a:off x="28376616" y="8024837"/>
              <a:ext cx="2102583" cy="1288068"/>
            </a:xfrm>
            <a:custGeom>
              <a:avLst/>
              <a:gdLst/>
              <a:ahLst/>
              <a:cxnLst/>
              <a:rect l="l" t="t" r="r" b="b"/>
              <a:pathLst>
                <a:path w="92" h="56" extrusionOk="0">
                  <a:moveTo>
                    <a:pt x="92" y="36"/>
                  </a:moveTo>
                  <a:cubicBezTo>
                    <a:pt x="92" y="25"/>
                    <a:pt x="83" y="16"/>
                    <a:pt x="71" y="16"/>
                  </a:cubicBezTo>
                  <a:cubicBezTo>
                    <a:pt x="67" y="7"/>
                    <a:pt x="57" y="0"/>
                    <a:pt x="46" y="0"/>
                  </a:cubicBezTo>
                  <a:cubicBezTo>
                    <a:pt x="31" y="0"/>
                    <a:pt x="19" y="12"/>
                    <a:pt x="18" y="26"/>
                  </a:cubicBezTo>
                  <a:cubicBezTo>
                    <a:pt x="9" y="24"/>
                    <a:pt x="0" y="31"/>
                    <a:pt x="0" y="41"/>
                  </a:cubicBezTo>
                  <a:cubicBezTo>
                    <a:pt x="0" y="56"/>
                    <a:pt x="16" y="56"/>
                    <a:pt x="16" y="56"/>
                  </a:cubicBezTo>
                  <a:cubicBezTo>
                    <a:pt x="74" y="56"/>
                    <a:pt x="74" y="56"/>
                    <a:pt x="74" y="56"/>
                  </a:cubicBezTo>
                  <a:cubicBezTo>
                    <a:pt x="74" y="56"/>
                    <a:pt x="92" y="54"/>
                    <a:pt x="92" y="36"/>
                  </a:cubicBezTo>
                  <a:close/>
                </a:path>
              </a:pathLst>
            </a:custGeom>
            <a:gradFill>
              <a:gsLst>
                <a:gs pos="0">
                  <a:srgbClr val="29B5E8">
                    <a:alpha val="29803"/>
                  </a:srgbClr>
                </a:gs>
                <a:gs pos="100000">
                  <a:srgbClr val="105780">
                    <a:alpha val="24705"/>
                  </a:srgbClr>
                </a:gs>
              </a:gsLst>
              <a:lin ang="5400012" scaled="0"/>
            </a:gradFill>
            <a:ln w="9525" cap="flat"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grpSp>
      <p:grpSp>
        <p:nvGrpSpPr>
          <p:cNvPr id="2097" name="Google Shape;2097;p126"/>
          <p:cNvGrpSpPr/>
          <p:nvPr/>
        </p:nvGrpSpPr>
        <p:grpSpPr>
          <a:xfrm rot="1449531">
            <a:off x="4522417" y="1093047"/>
            <a:ext cx="141830" cy="182281"/>
            <a:chOff x="5900" y="1810"/>
            <a:chExt cx="830" cy="1059"/>
          </a:xfrm>
        </p:grpSpPr>
        <p:sp>
          <p:nvSpPr>
            <p:cNvPr id="2098" name="Google Shape;2098;p126"/>
            <p:cNvSpPr/>
            <p:nvPr/>
          </p:nvSpPr>
          <p:spPr>
            <a:xfrm>
              <a:off x="5900" y="2246"/>
              <a:ext cx="830" cy="623"/>
            </a:xfrm>
            <a:custGeom>
              <a:avLst/>
              <a:gdLst/>
              <a:ahLst/>
              <a:cxnLst/>
              <a:rect l="l" t="t" r="r" b="b"/>
              <a:pathLst>
                <a:path w="468" h="351" extrusionOk="0">
                  <a:moveTo>
                    <a:pt x="389" y="351"/>
                  </a:moveTo>
                  <a:cubicBezTo>
                    <a:pt x="79" y="351"/>
                    <a:pt x="79" y="351"/>
                    <a:pt x="79" y="351"/>
                  </a:cubicBezTo>
                  <a:cubicBezTo>
                    <a:pt x="35" y="351"/>
                    <a:pt x="0" y="315"/>
                    <a:pt x="0" y="272"/>
                  </a:cubicBezTo>
                  <a:cubicBezTo>
                    <a:pt x="0" y="79"/>
                    <a:pt x="0" y="79"/>
                    <a:pt x="0" y="79"/>
                  </a:cubicBezTo>
                  <a:cubicBezTo>
                    <a:pt x="0" y="35"/>
                    <a:pt x="35" y="0"/>
                    <a:pt x="79" y="0"/>
                  </a:cubicBezTo>
                  <a:cubicBezTo>
                    <a:pt x="389" y="0"/>
                    <a:pt x="389" y="0"/>
                    <a:pt x="389" y="0"/>
                  </a:cubicBezTo>
                  <a:cubicBezTo>
                    <a:pt x="433" y="0"/>
                    <a:pt x="468" y="35"/>
                    <a:pt x="468" y="79"/>
                  </a:cubicBezTo>
                  <a:cubicBezTo>
                    <a:pt x="468" y="272"/>
                    <a:pt x="468" y="272"/>
                    <a:pt x="468" y="272"/>
                  </a:cubicBezTo>
                  <a:cubicBezTo>
                    <a:pt x="468" y="315"/>
                    <a:pt x="433" y="351"/>
                    <a:pt x="389" y="351"/>
                  </a:cubicBezTo>
                  <a:close/>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099" name="Google Shape;2099;p126"/>
            <p:cNvSpPr/>
            <p:nvPr/>
          </p:nvSpPr>
          <p:spPr>
            <a:xfrm>
              <a:off x="6016" y="1810"/>
              <a:ext cx="600" cy="440"/>
            </a:xfrm>
            <a:custGeom>
              <a:avLst/>
              <a:gdLst/>
              <a:ahLst/>
              <a:cxnLst/>
              <a:rect l="l" t="t" r="r" b="b"/>
              <a:pathLst>
                <a:path w="339" h="248" extrusionOk="0">
                  <a:moveTo>
                    <a:pt x="0" y="248"/>
                  </a:moveTo>
                  <a:cubicBezTo>
                    <a:pt x="0" y="142"/>
                    <a:pt x="0" y="142"/>
                    <a:pt x="0" y="142"/>
                  </a:cubicBezTo>
                  <a:cubicBezTo>
                    <a:pt x="0" y="64"/>
                    <a:pt x="70" y="0"/>
                    <a:pt x="155" y="0"/>
                  </a:cubicBezTo>
                  <a:cubicBezTo>
                    <a:pt x="185" y="0"/>
                    <a:pt x="185" y="0"/>
                    <a:pt x="185" y="0"/>
                  </a:cubicBezTo>
                  <a:cubicBezTo>
                    <a:pt x="270" y="0"/>
                    <a:pt x="339" y="64"/>
                    <a:pt x="339" y="142"/>
                  </a:cubicBezTo>
                  <a:cubicBezTo>
                    <a:pt x="339" y="248"/>
                    <a:pt x="339" y="248"/>
                    <a:pt x="339" y="248"/>
                  </a:cubicBezTo>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00" name="Google Shape;2100;p126"/>
            <p:cNvSpPr/>
            <p:nvPr/>
          </p:nvSpPr>
          <p:spPr>
            <a:xfrm>
              <a:off x="6262" y="2448"/>
              <a:ext cx="106" cy="213"/>
            </a:xfrm>
            <a:custGeom>
              <a:avLst/>
              <a:gdLst/>
              <a:ahLst/>
              <a:cxnLst/>
              <a:rect l="l" t="t" r="r" b="b"/>
              <a:pathLst>
                <a:path w="60" h="120" extrusionOk="0">
                  <a:moveTo>
                    <a:pt x="30" y="120"/>
                  </a:moveTo>
                  <a:cubicBezTo>
                    <a:pt x="30" y="120"/>
                    <a:pt x="30" y="120"/>
                    <a:pt x="30" y="120"/>
                  </a:cubicBezTo>
                  <a:cubicBezTo>
                    <a:pt x="13" y="120"/>
                    <a:pt x="0" y="106"/>
                    <a:pt x="0" y="90"/>
                  </a:cubicBezTo>
                  <a:cubicBezTo>
                    <a:pt x="0" y="30"/>
                    <a:pt x="0" y="30"/>
                    <a:pt x="0" y="30"/>
                  </a:cubicBezTo>
                  <a:cubicBezTo>
                    <a:pt x="0" y="13"/>
                    <a:pt x="13" y="0"/>
                    <a:pt x="30" y="0"/>
                  </a:cubicBezTo>
                  <a:cubicBezTo>
                    <a:pt x="30" y="0"/>
                    <a:pt x="30" y="0"/>
                    <a:pt x="30" y="0"/>
                  </a:cubicBezTo>
                  <a:cubicBezTo>
                    <a:pt x="46" y="0"/>
                    <a:pt x="60" y="13"/>
                    <a:pt x="60" y="30"/>
                  </a:cubicBezTo>
                  <a:cubicBezTo>
                    <a:pt x="60" y="90"/>
                    <a:pt x="60" y="90"/>
                    <a:pt x="60" y="90"/>
                  </a:cubicBezTo>
                  <a:cubicBezTo>
                    <a:pt x="60" y="106"/>
                    <a:pt x="46" y="120"/>
                    <a:pt x="30" y="120"/>
                  </a:cubicBezTo>
                  <a:close/>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grpSp>
      <p:grpSp>
        <p:nvGrpSpPr>
          <p:cNvPr id="2101" name="Google Shape;2101;p126"/>
          <p:cNvGrpSpPr/>
          <p:nvPr/>
        </p:nvGrpSpPr>
        <p:grpSpPr>
          <a:xfrm rot="-3986864">
            <a:off x="1004626" y="2444588"/>
            <a:ext cx="146642" cy="169562"/>
            <a:chOff x="-3132" y="1496"/>
            <a:chExt cx="1752" cy="2039"/>
          </a:xfrm>
        </p:grpSpPr>
        <p:sp>
          <p:nvSpPr>
            <p:cNvPr id="2102" name="Google Shape;2102;p126"/>
            <p:cNvSpPr/>
            <p:nvPr/>
          </p:nvSpPr>
          <p:spPr>
            <a:xfrm>
              <a:off x="-3132" y="1496"/>
              <a:ext cx="1752" cy="2039"/>
            </a:xfrm>
            <a:custGeom>
              <a:avLst/>
              <a:gdLst/>
              <a:ahLst/>
              <a:cxnLst/>
              <a:rect l="l" t="t" r="r" b="b"/>
              <a:pathLst>
                <a:path w="991" h="1152" extrusionOk="0">
                  <a:moveTo>
                    <a:pt x="728" y="626"/>
                  </a:moveTo>
                  <a:cubicBezTo>
                    <a:pt x="263" y="626"/>
                    <a:pt x="263" y="626"/>
                    <a:pt x="263" y="626"/>
                  </a:cubicBezTo>
                  <a:cubicBezTo>
                    <a:pt x="118" y="626"/>
                    <a:pt x="0" y="743"/>
                    <a:pt x="0" y="888"/>
                  </a:cubicBezTo>
                  <a:cubicBezTo>
                    <a:pt x="0" y="1032"/>
                    <a:pt x="118" y="1152"/>
                    <a:pt x="263" y="1152"/>
                  </a:cubicBezTo>
                  <a:cubicBezTo>
                    <a:pt x="728" y="1152"/>
                    <a:pt x="728" y="1152"/>
                    <a:pt x="728" y="1152"/>
                  </a:cubicBezTo>
                  <a:cubicBezTo>
                    <a:pt x="873" y="1152"/>
                    <a:pt x="991" y="1035"/>
                    <a:pt x="991" y="888"/>
                  </a:cubicBezTo>
                  <a:cubicBezTo>
                    <a:pt x="991" y="743"/>
                    <a:pt x="873" y="626"/>
                    <a:pt x="728" y="626"/>
                  </a:cubicBezTo>
                  <a:close/>
                  <a:moveTo>
                    <a:pt x="728" y="0"/>
                  </a:moveTo>
                  <a:cubicBezTo>
                    <a:pt x="263" y="0"/>
                    <a:pt x="263" y="0"/>
                    <a:pt x="263" y="0"/>
                  </a:cubicBezTo>
                  <a:cubicBezTo>
                    <a:pt x="118" y="0"/>
                    <a:pt x="0" y="118"/>
                    <a:pt x="0" y="262"/>
                  </a:cubicBezTo>
                  <a:cubicBezTo>
                    <a:pt x="0" y="406"/>
                    <a:pt x="118" y="524"/>
                    <a:pt x="263" y="524"/>
                  </a:cubicBezTo>
                  <a:cubicBezTo>
                    <a:pt x="728" y="524"/>
                    <a:pt x="728" y="524"/>
                    <a:pt x="728" y="524"/>
                  </a:cubicBezTo>
                  <a:cubicBezTo>
                    <a:pt x="873" y="524"/>
                    <a:pt x="991" y="406"/>
                    <a:pt x="991" y="262"/>
                  </a:cubicBezTo>
                  <a:cubicBezTo>
                    <a:pt x="991" y="118"/>
                    <a:pt x="873" y="0"/>
                    <a:pt x="728" y="0"/>
                  </a:cubicBezTo>
                  <a:close/>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03" name="Google Shape;2103;p126"/>
            <p:cNvSpPr/>
            <p:nvPr/>
          </p:nvSpPr>
          <p:spPr>
            <a:xfrm>
              <a:off x="-2929" y="1705"/>
              <a:ext cx="1326" cy="1615"/>
            </a:xfrm>
            <a:custGeom>
              <a:avLst/>
              <a:gdLst/>
              <a:ahLst/>
              <a:cxnLst/>
              <a:rect l="l" t="t" r="r" b="b"/>
              <a:pathLst>
                <a:path w="749" h="914" extrusionOk="0">
                  <a:moveTo>
                    <a:pt x="604" y="914"/>
                  </a:moveTo>
                  <a:cubicBezTo>
                    <a:pt x="526" y="914"/>
                    <a:pt x="462" y="848"/>
                    <a:pt x="462" y="770"/>
                  </a:cubicBezTo>
                  <a:cubicBezTo>
                    <a:pt x="462" y="691"/>
                    <a:pt x="526" y="628"/>
                    <a:pt x="604" y="628"/>
                  </a:cubicBezTo>
                  <a:cubicBezTo>
                    <a:pt x="683" y="628"/>
                    <a:pt x="749" y="691"/>
                    <a:pt x="749" y="770"/>
                  </a:cubicBezTo>
                  <a:cubicBezTo>
                    <a:pt x="749" y="848"/>
                    <a:pt x="686" y="914"/>
                    <a:pt x="604" y="914"/>
                  </a:cubicBezTo>
                  <a:close/>
                  <a:moveTo>
                    <a:pt x="145" y="285"/>
                  </a:moveTo>
                  <a:cubicBezTo>
                    <a:pt x="67" y="285"/>
                    <a:pt x="0" y="222"/>
                    <a:pt x="0" y="144"/>
                  </a:cubicBezTo>
                  <a:cubicBezTo>
                    <a:pt x="0" y="66"/>
                    <a:pt x="67" y="0"/>
                    <a:pt x="145" y="0"/>
                  </a:cubicBezTo>
                  <a:cubicBezTo>
                    <a:pt x="224" y="0"/>
                    <a:pt x="287" y="66"/>
                    <a:pt x="287" y="144"/>
                  </a:cubicBezTo>
                  <a:cubicBezTo>
                    <a:pt x="287" y="222"/>
                    <a:pt x="224" y="285"/>
                    <a:pt x="145" y="285"/>
                  </a:cubicBezTo>
                  <a:close/>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grpSp>
      <p:grpSp>
        <p:nvGrpSpPr>
          <p:cNvPr id="2104" name="Google Shape;2104;p126"/>
          <p:cNvGrpSpPr/>
          <p:nvPr/>
        </p:nvGrpSpPr>
        <p:grpSpPr>
          <a:xfrm rot="-2306791">
            <a:off x="1866545" y="1376753"/>
            <a:ext cx="181130" cy="204880"/>
            <a:chOff x="3702" y="3576"/>
            <a:chExt cx="1836" cy="2072"/>
          </a:xfrm>
        </p:grpSpPr>
        <p:sp>
          <p:nvSpPr>
            <p:cNvPr id="2105" name="Google Shape;2105;p126"/>
            <p:cNvSpPr/>
            <p:nvPr/>
          </p:nvSpPr>
          <p:spPr>
            <a:xfrm>
              <a:off x="3707" y="3894"/>
              <a:ext cx="1831" cy="1460"/>
            </a:xfrm>
            <a:custGeom>
              <a:avLst/>
              <a:gdLst/>
              <a:ahLst/>
              <a:cxnLst/>
              <a:rect l="l" t="t" r="r" b="b"/>
              <a:pathLst>
                <a:path w="1036" h="825" extrusionOk="0">
                  <a:moveTo>
                    <a:pt x="847" y="0"/>
                  </a:moveTo>
                  <a:cubicBezTo>
                    <a:pt x="946" y="0"/>
                    <a:pt x="946" y="0"/>
                    <a:pt x="946" y="0"/>
                  </a:cubicBezTo>
                  <a:cubicBezTo>
                    <a:pt x="995" y="0"/>
                    <a:pt x="1036" y="40"/>
                    <a:pt x="1036" y="90"/>
                  </a:cubicBezTo>
                  <a:cubicBezTo>
                    <a:pt x="1036" y="735"/>
                    <a:pt x="1036" y="735"/>
                    <a:pt x="1036" y="735"/>
                  </a:cubicBezTo>
                  <a:cubicBezTo>
                    <a:pt x="1036" y="785"/>
                    <a:pt x="995" y="825"/>
                    <a:pt x="946" y="825"/>
                  </a:cubicBezTo>
                  <a:cubicBezTo>
                    <a:pt x="90" y="825"/>
                    <a:pt x="90" y="825"/>
                    <a:pt x="90" y="825"/>
                  </a:cubicBezTo>
                  <a:cubicBezTo>
                    <a:pt x="41" y="825"/>
                    <a:pt x="0" y="785"/>
                    <a:pt x="0" y="735"/>
                  </a:cubicBezTo>
                  <a:cubicBezTo>
                    <a:pt x="0" y="90"/>
                    <a:pt x="0" y="90"/>
                    <a:pt x="0" y="90"/>
                  </a:cubicBezTo>
                  <a:cubicBezTo>
                    <a:pt x="0" y="40"/>
                    <a:pt x="41" y="0"/>
                    <a:pt x="90" y="0"/>
                  </a:cubicBezTo>
                  <a:cubicBezTo>
                    <a:pt x="197" y="0"/>
                    <a:pt x="197" y="0"/>
                    <a:pt x="197" y="0"/>
                  </a:cubicBezTo>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cxnSp>
          <p:nvCxnSpPr>
            <p:cNvPr id="2106" name="Google Shape;2106;p126"/>
            <p:cNvCxnSpPr/>
            <p:nvPr/>
          </p:nvCxnSpPr>
          <p:spPr>
            <a:xfrm>
              <a:off x="3702" y="5074"/>
              <a:ext cx="1800" cy="0"/>
            </a:xfrm>
            <a:prstGeom prst="straightConnector1">
              <a:avLst/>
            </a:prstGeom>
            <a:noFill/>
            <a:ln w="12700" cap="flat" cmpd="sng">
              <a:solidFill>
                <a:srgbClr val="FFFFFF"/>
              </a:solidFill>
              <a:prstDash val="solid"/>
              <a:miter lim="800000"/>
              <a:headEnd type="none" w="med" len="med"/>
              <a:tailEnd type="none" w="med" len="med"/>
            </a:ln>
          </p:spPr>
        </p:cxnSp>
        <p:cxnSp>
          <p:nvCxnSpPr>
            <p:cNvPr id="2107" name="Google Shape;2107;p126"/>
            <p:cNvCxnSpPr/>
            <p:nvPr/>
          </p:nvCxnSpPr>
          <p:spPr>
            <a:xfrm>
              <a:off x="4623" y="5348"/>
              <a:ext cx="0" cy="300"/>
            </a:xfrm>
            <a:prstGeom prst="straightConnector1">
              <a:avLst/>
            </a:prstGeom>
            <a:noFill/>
            <a:ln w="12700" cap="flat" cmpd="sng">
              <a:solidFill>
                <a:srgbClr val="FFFFFF"/>
              </a:solidFill>
              <a:prstDash val="solid"/>
              <a:miter lim="800000"/>
              <a:headEnd type="none" w="med" len="med"/>
              <a:tailEnd type="none" w="med" len="med"/>
            </a:ln>
          </p:spPr>
        </p:cxnSp>
        <p:cxnSp>
          <p:nvCxnSpPr>
            <p:cNvPr id="2108" name="Google Shape;2108;p126"/>
            <p:cNvCxnSpPr/>
            <p:nvPr/>
          </p:nvCxnSpPr>
          <p:spPr>
            <a:xfrm>
              <a:off x="4039" y="5578"/>
              <a:ext cx="1200" cy="0"/>
            </a:xfrm>
            <a:prstGeom prst="straightConnector1">
              <a:avLst/>
            </a:prstGeom>
            <a:noFill/>
            <a:ln w="12700" cap="rnd" cmpd="sng">
              <a:solidFill>
                <a:srgbClr val="FFFFFF"/>
              </a:solidFill>
              <a:prstDash val="solid"/>
              <a:round/>
              <a:headEnd type="none" w="med" len="med"/>
              <a:tailEnd type="none" w="med" len="med"/>
            </a:ln>
          </p:spPr>
        </p:cxnSp>
        <p:sp>
          <p:nvSpPr>
            <p:cNvPr id="2109" name="Google Shape;2109;p126"/>
            <p:cNvSpPr/>
            <p:nvPr/>
          </p:nvSpPr>
          <p:spPr>
            <a:xfrm>
              <a:off x="4055" y="3576"/>
              <a:ext cx="906" cy="1188"/>
            </a:xfrm>
            <a:custGeom>
              <a:avLst/>
              <a:gdLst/>
              <a:ahLst/>
              <a:cxnLst/>
              <a:rect l="l" t="t" r="r" b="b"/>
              <a:pathLst>
                <a:path w="512" h="671" extrusionOk="0">
                  <a:moveTo>
                    <a:pt x="512" y="559"/>
                  </a:moveTo>
                  <a:cubicBezTo>
                    <a:pt x="512" y="600"/>
                    <a:pt x="512" y="600"/>
                    <a:pt x="512" y="600"/>
                  </a:cubicBezTo>
                  <a:cubicBezTo>
                    <a:pt x="512" y="639"/>
                    <a:pt x="480" y="671"/>
                    <a:pt x="441" y="671"/>
                  </a:cubicBezTo>
                  <a:cubicBezTo>
                    <a:pt x="71" y="671"/>
                    <a:pt x="71" y="671"/>
                    <a:pt x="71" y="671"/>
                  </a:cubicBezTo>
                  <a:cubicBezTo>
                    <a:pt x="32" y="671"/>
                    <a:pt x="0" y="639"/>
                    <a:pt x="0" y="600"/>
                  </a:cubicBezTo>
                  <a:cubicBezTo>
                    <a:pt x="0" y="71"/>
                    <a:pt x="0" y="71"/>
                    <a:pt x="0" y="71"/>
                  </a:cubicBezTo>
                  <a:cubicBezTo>
                    <a:pt x="0" y="32"/>
                    <a:pt x="32" y="0"/>
                    <a:pt x="71" y="0"/>
                  </a:cubicBezTo>
                  <a:cubicBezTo>
                    <a:pt x="441" y="0"/>
                    <a:pt x="441" y="0"/>
                    <a:pt x="441" y="0"/>
                  </a:cubicBezTo>
                  <a:cubicBezTo>
                    <a:pt x="480" y="0"/>
                    <a:pt x="512" y="32"/>
                    <a:pt x="512" y="71"/>
                  </a:cubicBezTo>
                  <a:cubicBezTo>
                    <a:pt x="512" y="97"/>
                    <a:pt x="512" y="97"/>
                    <a:pt x="512" y="97"/>
                  </a:cubicBezTo>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10" name="Google Shape;2110;p126"/>
            <p:cNvSpPr/>
            <p:nvPr/>
          </p:nvSpPr>
          <p:spPr>
            <a:xfrm>
              <a:off x="4696" y="3744"/>
              <a:ext cx="505" cy="820"/>
            </a:xfrm>
            <a:custGeom>
              <a:avLst/>
              <a:gdLst/>
              <a:ahLst/>
              <a:cxnLst/>
              <a:rect l="l" t="t" r="r" b="b"/>
              <a:pathLst>
                <a:path w="286" h="463" extrusionOk="0">
                  <a:moveTo>
                    <a:pt x="257" y="463"/>
                  </a:moveTo>
                  <a:cubicBezTo>
                    <a:pt x="29" y="463"/>
                    <a:pt x="29" y="463"/>
                    <a:pt x="29" y="463"/>
                  </a:cubicBezTo>
                  <a:cubicBezTo>
                    <a:pt x="13" y="463"/>
                    <a:pt x="0" y="450"/>
                    <a:pt x="0" y="434"/>
                  </a:cubicBezTo>
                  <a:cubicBezTo>
                    <a:pt x="0" y="33"/>
                    <a:pt x="0" y="33"/>
                    <a:pt x="0" y="33"/>
                  </a:cubicBezTo>
                  <a:cubicBezTo>
                    <a:pt x="0" y="17"/>
                    <a:pt x="13" y="4"/>
                    <a:pt x="29" y="0"/>
                  </a:cubicBezTo>
                  <a:cubicBezTo>
                    <a:pt x="257" y="0"/>
                    <a:pt x="257" y="0"/>
                    <a:pt x="257" y="0"/>
                  </a:cubicBezTo>
                  <a:cubicBezTo>
                    <a:pt x="273" y="4"/>
                    <a:pt x="286" y="17"/>
                    <a:pt x="286" y="33"/>
                  </a:cubicBezTo>
                  <a:cubicBezTo>
                    <a:pt x="286" y="434"/>
                    <a:pt x="286" y="434"/>
                    <a:pt x="286" y="434"/>
                  </a:cubicBezTo>
                  <a:cubicBezTo>
                    <a:pt x="286" y="450"/>
                    <a:pt x="273" y="463"/>
                    <a:pt x="257" y="463"/>
                  </a:cubicBezTo>
                  <a:close/>
                </a:path>
              </a:pathLst>
            </a:custGeom>
            <a:noFill/>
            <a:ln w="12700" cap="flat" cmpd="sng">
              <a:solidFill>
                <a:srgbClr val="FFFFFF"/>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grpSp>
      <p:grpSp>
        <p:nvGrpSpPr>
          <p:cNvPr id="2111" name="Google Shape;2111;p126"/>
          <p:cNvGrpSpPr/>
          <p:nvPr/>
        </p:nvGrpSpPr>
        <p:grpSpPr>
          <a:xfrm rot="-253371">
            <a:off x="3186826" y="864878"/>
            <a:ext cx="196953" cy="201337"/>
            <a:chOff x="849312" y="2363788"/>
            <a:chExt cx="525463" cy="531813"/>
          </a:xfrm>
        </p:grpSpPr>
        <p:sp>
          <p:nvSpPr>
            <p:cNvPr id="2112" name="Google Shape;2112;p126"/>
            <p:cNvSpPr/>
            <p:nvPr/>
          </p:nvSpPr>
          <p:spPr>
            <a:xfrm>
              <a:off x="849312" y="2363788"/>
              <a:ext cx="438300" cy="185700"/>
            </a:xfrm>
            <a:prstGeom prst="ellipse">
              <a:avLst/>
            </a:pr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13" name="Google Shape;2113;p126"/>
            <p:cNvSpPr/>
            <p:nvPr/>
          </p:nvSpPr>
          <p:spPr>
            <a:xfrm>
              <a:off x="849312" y="2549526"/>
              <a:ext cx="254000" cy="92075"/>
            </a:xfrm>
            <a:custGeom>
              <a:avLst/>
              <a:gdLst/>
              <a:ahLst/>
              <a:cxnLst/>
              <a:rect l="l" t="t" r="r" b="b"/>
              <a:pathLst>
                <a:path w="44" h="16" extrusionOk="0">
                  <a:moveTo>
                    <a:pt x="44" y="16"/>
                  </a:moveTo>
                  <a:cubicBezTo>
                    <a:pt x="42" y="16"/>
                    <a:pt x="40" y="16"/>
                    <a:pt x="38" y="16"/>
                  </a:cubicBezTo>
                  <a:cubicBezTo>
                    <a:pt x="17" y="16"/>
                    <a:pt x="0" y="9"/>
                    <a:pt x="0" y="0"/>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14" name="Google Shape;2114;p126"/>
            <p:cNvSpPr/>
            <p:nvPr/>
          </p:nvSpPr>
          <p:spPr>
            <a:xfrm>
              <a:off x="849312" y="2652713"/>
              <a:ext cx="219075" cy="92075"/>
            </a:xfrm>
            <a:custGeom>
              <a:avLst/>
              <a:gdLst/>
              <a:ahLst/>
              <a:cxnLst/>
              <a:rect l="l" t="t" r="r" b="b"/>
              <a:pathLst>
                <a:path w="38" h="16" extrusionOk="0">
                  <a:moveTo>
                    <a:pt x="38" y="16"/>
                  </a:moveTo>
                  <a:cubicBezTo>
                    <a:pt x="17" y="16"/>
                    <a:pt x="0" y="9"/>
                    <a:pt x="0" y="0"/>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15" name="Google Shape;2115;p126"/>
            <p:cNvSpPr/>
            <p:nvPr/>
          </p:nvSpPr>
          <p:spPr>
            <a:xfrm>
              <a:off x="849312" y="2455863"/>
              <a:ext cx="219075" cy="393700"/>
            </a:xfrm>
            <a:custGeom>
              <a:avLst/>
              <a:gdLst/>
              <a:ahLst/>
              <a:cxnLst/>
              <a:rect l="l" t="t" r="r" b="b"/>
              <a:pathLst>
                <a:path w="38" h="68" extrusionOk="0">
                  <a:moveTo>
                    <a:pt x="38" y="68"/>
                  </a:moveTo>
                  <a:cubicBezTo>
                    <a:pt x="17" y="68"/>
                    <a:pt x="0" y="61"/>
                    <a:pt x="0" y="52"/>
                  </a:cubicBezTo>
                  <a:cubicBezTo>
                    <a:pt x="0" y="0"/>
                    <a:pt x="0" y="0"/>
                    <a:pt x="0" y="0"/>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cxnSp>
          <p:nvCxnSpPr>
            <p:cNvPr id="2116" name="Google Shape;2116;p126"/>
            <p:cNvCxnSpPr/>
            <p:nvPr/>
          </p:nvCxnSpPr>
          <p:spPr>
            <a:xfrm>
              <a:off x="1287462" y="2455863"/>
              <a:ext cx="0" cy="128700"/>
            </a:xfrm>
            <a:prstGeom prst="straightConnector1">
              <a:avLst/>
            </a:prstGeom>
            <a:noFill/>
            <a:ln w="12700" cap="rnd" cmpd="sng">
              <a:solidFill>
                <a:srgbClr val="FFFFFF"/>
              </a:solidFill>
              <a:prstDash val="solid"/>
              <a:round/>
              <a:headEnd type="none" w="med" len="med"/>
              <a:tailEnd type="none" w="med" len="med"/>
            </a:ln>
          </p:spPr>
        </p:cxnSp>
        <p:sp>
          <p:nvSpPr>
            <p:cNvPr id="2117" name="Google Shape;2117;p126"/>
            <p:cNvSpPr/>
            <p:nvPr/>
          </p:nvSpPr>
          <p:spPr>
            <a:xfrm>
              <a:off x="1311275" y="2698751"/>
              <a:ext cx="57150" cy="58737"/>
            </a:xfrm>
            <a:custGeom>
              <a:avLst/>
              <a:gdLst/>
              <a:ahLst/>
              <a:cxnLst/>
              <a:rect l="l" t="t" r="r" b="b"/>
              <a:pathLst>
                <a:path w="36" h="37" extrusionOk="0">
                  <a:moveTo>
                    <a:pt x="36" y="0"/>
                  </a:moveTo>
                  <a:lnTo>
                    <a:pt x="36" y="37"/>
                  </a:lnTo>
                  <a:lnTo>
                    <a:pt x="0" y="37"/>
                  </a:lnTo>
                </a:path>
              </a:pathLst>
            </a:custGeom>
            <a:noFill/>
            <a:ln w="12700" cap="rnd" cmpd="sng">
              <a:solidFill>
                <a:srgbClr val="FFFFFF"/>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18" name="Google Shape;2118;p126"/>
            <p:cNvSpPr/>
            <p:nvPr/>
          </p:nvSpPr>
          <p:spPr>
            <a:xfrm>
              <a:off x="1166812" y="2687638"/>
              <a:ext cx="201613" cy="69850"/>
            </a:xfrm>
            <a:custGeom>
              <a:avLst/>
              <a:gdLst/>
              <a:ahLst/>
              <a:cxnLst/>
              <a:rect l="l" t="t" r="r" b="b"/>
              <a:pathLst>
                <a:path w="35" h="12" extrusionOk="0">
                  <a:moveTo>
                    <a:pt x="0" y="12"/>
                  </a:moveTo>
                  <a:cubicBezTo>
                    <a:pt x="2" y="5"/>
                    <a:pt x="9" y="0"/>
                    <a:pt x="17" y="0"/>
                  </a:cubicBezTo>
                  <a:cubicBezTo>
                    <a:pt x="25" y="0"/>
                    <a:pt x="32" y="5"/>
                    <a:pt x="35" y="12"/>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19" name="Google Shape;2119;p126"/>
            <p:cNvSpPr/>
            <p:nvPr/>
          </p:nvSpPr>
          <p:spPr>
            <a:xfrm>
              <a:off x="1173162" y="2825751"/>
              <a:ext cx="57150" cy="58737"/>
            </a:xfrm>
            <a:custGeom>
              <a:avLst/>
              <a:gdLst/>
              <a:ahLst/>
              <a:cxnLst/>
              <a:rect l="l" t="t" r="r" b="b"/>
              <a:pathLst>
                <a:path w="36" h="37" extrusionOk="0">
                  <a:moveTo>
                    <a:pt x="0" y="37"/>
                  </a:moveTo>
                  <a:lnTo>
                    <a:pt x="0" y="0"/>
                  </a:lnTo>
                  <a:lnTo>
                    <a:pt x="36" y="0"/>
                  </a:lnTo>
                </a:path>
              </a:pathLst>
            </a:custGeom>
            <a:noFill/>
            <a:ln w="12700" cap="rnd" cmpd="sng">
              <a:solidFill>
                <a:srgbClr val="FFFFFF"/>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20" name="Google Shape;2120;p126"/>
            <p:cNvSpPr/>
            <p:nvPr/>
          </p:nvSpPr>
          <p:spPr>
            <a:xfrm>
              <a:off x="1173162" y="2825751"/>
              <a:ext cx="201613" cy="69850"/>
            </a:xfrm>
            <a:custGeom>
              <a:avLst/>
              <a:gdLst/>
              <a:ahLst/>
              <a:cxnLst/>
              <a:rect l="l" t="t" r="r" b="b"/>
              <a:pathLst>
                <a:path w="35" h="12" extrusionOk="0">
                  <a:moveTo>
                    <a:pt x="35" y="0"/>
                  </a:moveTo>
                  <a:cubicBezTo>
                    <a:pt x="32" y="7"/>
                    <a:pt x="26" y="12"/>
                    <a:pt x="18" y="12"/>
                  </a:cubicBezTo>
                  <a:cubicBezTo>
                    <a:pt x="10" y="12"/>
                    <a:pt x="3" y="7"/>
                    <a:pt x="0" y="0"/>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grpSp>
      <p:grpSp>
        <p:nvGrpSpPr>
          <p:cNvPr id="2121" name="Google Shape;2121;p126"/>
          <p:cNvGrpSpPr/>
          <p:nvPr/>
        </p:nvGrpSpPr>
        <p:grpSpPr>
          <a:xfrm rot="3266697">
            <a:off x="5617446" y="2051461"/>
            <a:ext cx="223845" cy="150910"/>
            <a:chOff x="9700421" y="3386052"/>
            <a:chExt cx="530626" cy="413531"/>
          </a:xfrm>
        </p:grpSpPr>
        <p:grpSp>
          <p:nvGrpSpPr>
            <p:cNvPr id="2122" name="Google Shape;2122;p126"/>
            <p:cNvGrpSpPr/>
            <p:nvPr/>
          </p:nvGrpSpPr>
          <p:grpSpPr>
            <a:xfrm>
              <a:off x="9700421" y="3386052"/>
              <a:ext cx="530626" cy="413531"/>
              <a:chOff x="9652796" y="3352801"/>
              <a:chExt cx="530626" cy="463548"/>
            </a:xfrm>
          </p:grpSpPr>
          <p:sp>
            <p:nvSpPr>
              <p:cNvPr id="2123" name="Google Shape;2123;p126"/>
              <p:cNvSpPr/>
              <p:nvPr/>
            </p:nvSpPr>
            <p:spPr>
              <a:xfrm>
                <a:off x="9652796" y="3352801"/>
                <a:ext cx="90094" cy="463548"/>
              </a:xfrm>
              <a:custGeom>
                <a:avLst/>
                <a:gdLst/>
                <a:ahLst/>
                <a:cxnLst/>
                <a:rect l="l" t="t" r="r" b="b"/>
                <a:pathLst>
                  <a:path w="274" h="1424" extrusionOk="0">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sp>
            <p:nvSpPr>
              <p:cNvPr id="2124" name="Google Shape;2124;p126"/>
              <p:cNvSpPr/>
              <p:nvPr/>
            </p:nvSpPr>
            <p:spPr>
              <a:xfrm flipH="1">
                <a:off x="10093328" y="3352801"/>
                <a:ext cx="90094" cy="463548"/>
              </a:xfrm>
              <a:custGeom>
                <a:avLst/>
                <a:gdLst/>
                <a:ahLst/>
                <a:cxnLst/>
                <a:rect l="l" t="t" r="r" b="b"/>
                <a:pathLst>
                  <a:path w="274" h="1424" extrusionOk="0">
                    <a:moveTo>
                      <a:pt x="274" y="1424"/>
                    </a:moveTo>
                    <a:cubicBezTo>
                      <a:pt x="246" y="1424"/>
                      <a:pt x="204" y="1414"/>
                      <a:pt x="178" y="1393"/>
                    </a:cubicBezTo>
                    <a:cubicBezTo>
                      <a:pt x="178" y="1392"/>
                      <a:pt x="177" y="1392"/>
                      <a:pt x="176" y="1392"/>
                    </a:cubicBezTo>
                    <a:cubicBezTo>
                      <a:pt x="149" y="1375"/>
                      <a:pt x="134" y="1343"/>
                      <a:pt x="134" y="1303"/>
                    </a:cubicBezTo>
                    <a:cubicBezTo>
                      <a:pt x="134" y="939"/>
                      <a:pt x="134" y="939"/>
                      <a:pt x="134" y="939"/>
                    </a:cubicBezTo>
                    <a:cubicBezTo>
                      <a:pt x="134" y="854"/>
                      <a:pt x="107" y="790"/>
                      <a:pt x="51" y="746"/>
                    </a:cubicBezTo>
                    <a:cubicBezTo>
                      <a:pt x="36" y="730"/>
                      <a:pt x="18" y="720"/>
                      <a:pt x="0" y="712"/>
                    </a:cubicBezTo>
                    <a:cubicBezTo>
                      <a:pt x="18" y="703"/>
                      <a:pt x="36" y="693"/>
                      <a:pt x="51" y="678"/>
                    </a:cubicBezTo>
                    <a:cubicBezTo>
                      <a:pt x="107" y="633"/>
                      <a:pt x="134" y="570"/>
                      <a:pt x="134" y="484"/>
                    </a:cubicBezTo>
                    <a:cubicBezTo>
                      <a:pt x="134" y="121"/>
                      <a:pt x="134" y="121"/>
                      <a:pt x="134" y="121"/>
                    </a:cubicBezTo>
                    <a:cubicBezTo>
                      <a:pt x="134" y="82"/>
                      <a:pt x="148" y="50"/>
                      <a:pt x="177" y="26"/>
                    </a:cubicBezTo>
                    <a:cubicBezTo>
                      <a:pt x="202" y="11"/>
                      <a:pt x="243" y="0"/>
                      <a:pt x="274" y="0"/>
                    </a:cubicBezTo>
                  </a:path>
                </a:pathLst>
              </a:custGeom>
              <a:noFill/>
              <a:ln w="12700" cap="rnd" cmpd="sng">
                <a:solidFill>
                  <a:srgbClr val="FFFFFF"/>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262626"/>
                  </a:solidFill>
                  <a:latin typeface="Arial"/>
                  <a:ea typeface="Arial"/>
                  <a:cs typeface="Arial"/>
                  <a:sym typeface="Arial"/>
                </a:endParaRPr>
              </a:p>
            </p:txBody>
          </p:sp>
        </p:grpSp>
        <p:grpSp>
          <p:nvGrpSpPr>
            <p:cNvPr id="2125" name="Google Shape;2125;p126"/>
            <p:cNvGrpSpPr/>
            <p:nvPr/>
          </p:nvGrpSpPr>
          <p:grpSpPr>
            <a:xfrm>
              <a:off x="9817894" y="3562350"/>
              <a:ext cx="297525" cy="59400"/>
              <a:chOff x="9822656" y="3562350"/>
              <a:chExt cx="297525" cy="59400"/>
            </a:xfrm>
          </p:grpSpPr>
          <p:sp>
            <p:nvSpPr>
              <p:cNvPr id="2126" name="Google Shape;2126;p126"/>
              <p:cNvSpPr/>
              <p:nvPr/>
            </p:nvSpPr>
            <p:spPr>
              <a:xfrm>
                <a:off x="9822656" y="3562350"/>
                <a:ext cx="59400" cy="594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0" i="0" u="none" strike="noStrike" cap="none">
                  <a:solidFill>
                    <a:srgbClr val="FFFFFF"/>
                  </a:solidFill>
                  <a:latin typeface="Arial"/>
                  <a:ea typeface="Arial"/>
                  <a:cs typeface="Arial"/>
                  <a:sym typeface="Arial"/>
                </a:endParaRPr>
              </a:p>
            </p:txBody>
          </p:sp>
          <p:sp>
            <p:nvSpPr>
              <p:cNvPr id="2127" name="Google Shape;2127;p126"/>
              <p:cNvSpPr/>
              <p:nvPr/>
            </p:nvSpPr>
            <p:spPr>
              <a:xfrm>
                <a:off x="9941718" y="3562350"/>
                <a:ext cx="59400" cy="594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0" i="0" u="none" strike="noStrike" cap="none">
                  <a:solidFill>
                    <a:srgbClr val="FFFFFF"/>
                  </a:solidFill>
                  <a:latin typeface="Arial"/>
                  <a:ea typeface="Arial"/>
                  <a:cs typeface="Arial"/>
                  <a:sym typeface="Arial"/>
                </a:endParaRPr>
              </a:p>
            </p:txBody>
          </p:sp>
          <p:sp>
            <p:nvSpPr>
              <p:cNvPr id="2128" name="Google Shape;2128;p126"/>
              <p:cNvSpPr/>
              <p:nvPr/>
            </p:nvSpPr>
            <p:spPr>
              <a:xfrm>
                <a:off x="10060781" y="3562350"/>
                <a:ext cx="59400" cy="59400"/>
              </a:xfrm>
              <a:prstGeom prst="ellipse">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800"/>
                  <a:buFont typeface="Arial"/>
                  <a:buNone/>
                </a:pPr>
                <a:endParaRPr sz="2800" b="0" i="0" u="none" strike="noStrike" cap="none">
                  <a:solidFill>
                    <a:srgbClr val="FFFFFF"/>
                  </a:solidFill>
                  <a:latin typeface="Arial"/>
                  <a:ea typeface="Arial"/>
                  <a:cs typeface="Arial"/>
                  <a:sym typeface="Arial"/>
                </a:endParaRPr>
              </a:p>
            </p:txBody>
          </p:sp>
        </p:grpSp>
      </p:grpSp>
      <p:grpSp>
        <p:nvGrpSpPr>
          <p:cNvPr id="2129" name="Google Shape;2129;p126"/>
          <p:cNvGrpSpPr/>
          <p:nvPr/>
        </p:nvGrpSpPr>
        <p:grpSpPr>
          <a:xfrm rot="4888795">
            <a:off x="6092154" y="3356337"/>
            <a:ext cx="182887" cy="181686"/>
            <a:chOff x="5276850" y="3473451"/>
            <a:chExt cx="530250" cy="531837"/>
          </a:xfrm>
        </p:grpSpPr>
        <p:sp>
          <p:nvSpPr>
            <p:cNvPr id="2130" name="Google Shape;2130;p126"/>
            <p:cNvSpPr/>
            <p:nvPr/>
          </p:nvSpPr>
          <p:spPr>
            <a:xfrm>
              <a:off x="5276850" y="3473451"/>
              <a:ext cx="438300" cy="185700"/>
            </a:xfrm>
            <a:prstGeom prst="ellipse">
              <a:avLst/>
            </a:pr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131" name="Google Shape;2131;p126"/>
            <p:cNvSpPr/>
            <p:nvPr/>
          </p:nvSpPr>
          <p:spPr>
            <a:xfrm>
              <a:off x="5276850" y="3659188"/>
              <a:ext cx="219075" cy="92075"/>
            </a:xfrm>
            <a:custGeom>
              <a:avLst/>
              <a:gdLst/>
              <a:ahLst/>
              <a:cxnLst/>
              <a:rect l="l" t="t" r="r" b="b"/>
              <a:pathLst>
                <a:path w="38" h="16" extrusionOk="0">
                  <a:moveTo>
                    <a:pt x="38" y="16"/>
                  </a:moveTo>
                  <a:cubicBezTo>
                    <a:pt x="17" y="16"/>
                    <a:pt x="0" y="9"/>
                    <a:pt x="0" y="0"/>
                  </a:cubicBezTo>
                </a:path>
              </a:pathLst>
            </a:cu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132" name="Google Shape;2132;p126"/>
            <p:cNvSpPr/>
            <p:nvPr/>
          </p:nvSpPr>
          <p:spPr>
            <a:xfrm>
              <a:off x="5276850" y="3762376"/>
              <a:ext cx="185738" cy="92075"/>
            </a:xfrm>
            <a:custGeom>
              <a:avLst/>
              <a:gdLst/>
              <a:ahLst/>
              <a:cxnLst/>
              <a:rect l="l" t="t" r="r" b="b"/>
              <a:pathLst>
                <a:path w="32" h="16" extrusionOk="0">
                  <a:moveTo>
                    <a:pt x="32" y="16"/>
                  </a:moveTo>
                  <a:cubicBezTo>
                    <a:pt x="14" y="15"/>
                    <a:pt x="0" y="8"/>
                    <a:pt x="0" y="0"/>
                  </a:cubicBezTo>
                </a:path>
              </a:pathLst>
            </a:cu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133" name="Google Shape;2133;p126"/>
            <p:cNvSpPr/>
            <p:nvPr/>
          </p:nvSpPr>
          <p:spPr>
            <a:xfrm>
              <a:off x="5276850" y="3565526"/>
              <a:ext cx="196850" cy="393700"/>
            </a:xfrm>
            <a:custGeom>
              <a:avLst/>
              <a:gdLst/>
              <a:ahLst/>
              <a:cxnLst/>
              <a:rect l="l" t="t" r="r" b="b"/>
              <a:pathLst>
                <a:path w="34" h="68" extrusionOk="0">
                  <a:moveTo>
                    <a:pt x="34" y="68"/>
                  </a:moveTo>
                  <a:cubicBezTo>
                    <a:pt x="15" y="67"/>
                    <a:pt x="0" y="60"/>
                    <a:pt x="0" y="52"/>
                  </a:cubicBezTo>
                  <a:cubicBezTo>
                    <a:pt x="0" y="0"/>
                    <a:pt x="0" y="0"/>
                    <a:pt x="0" y="0"/>
                  </a:cubicBezTo>
                </a:path>
              </a:pathLst>
            </a:cu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cxnSp>
          <p:nvCxnSpPr>
            <p:cNvPr id="2134" name="Google Shape;2134;p126"/>
            <p:cNvCxnSpPr/>
            <p:nvPr/>
          </p:nvCxnSpPr>
          <p:spPr>
            <a:xfrm>
              <a:off x="5715000" y="3565526"/>
              <a:ext cx="0" cy="104700"/>
            </a:xfrm>
            <a:prstGeom prst="straightConnector1">
              <a:avLst/>
            </a:prstGeom>
            <a:noFill/>
            <a:ln w="12700" cap="rnd" cmpd="sng">
              <a:solidFill>
                <a:srgbClr val="FFFFFF"/>
              </a:solidFill>
              <a:prstDash val="solid"/>
              <a:round/>
              <a:headEnd type="none" w="med" len="med"/>
              <a:tailEnd type="none" w="med" len="med"/>
            </a:ln>
          </p:spPr>
        </p:cxnSp>
        <p:sp>
          <p:nvSpPr>
            <p:cNvPr id="2135" name="Google Shape;2135;p126"/>
            <p:cNvSpPr/>
            <p:nvPr/>
          </p:nvSpPr>
          <p:spPr>
            <a:xfrm>
              <a:off x="5715000" y="3751263"/>
              <a:ext cx="92100" cy="92100"/>
            </a:xfrm>
            <a:prstGeom prst="ellipse">
              <a:avLst/>
            </a:pr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136" name="Google Shape;2136;p126"/>
            <p:cNvSpPr/>
            <p:nvPr/>
          </p:nvSpPr>
          <p:spPr>
            <a:xfrm>
              <a:off x="5715000" y="3913188"/>
              <a:ext cx="92100" cy="92100"/>
            </a:xfrm>
            <a:prstGeom prst="ellipse">
              <a:avLst/>
            </a:pr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sp>
          <p:nvSpPr>
            <p:cNvPr id="2137" name="Google Shape;2137;p126"/>
            <p:cNvSpPr/>
            <p:nvPr/>
          </p:nvSpPr>
          <p:spPr>
            <a:xfrm>
              <a:off x="5530850" y="3843338"/>
              <a:ext cx="92100" cy="92100"/>
            </a:xfrm>
            <a:prstGeom prst="ellipse">
              <a:avLst/>
            </a:prstGeom>
            <a:noFill/>
            <a:ln w="12700" cap="rnd" cmpd="sng">
              <a:solidFill>
                <a:srgbClr val="FFFFF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830"/>
                <a:buFont typeface="Arial"/>
                <a:buNone/>
              </a:pPr>
              <a:endParaRPr sz="5830" b="0" i="0" u="none" strike="noStrike" cap="none">
                <a:solidFill>
                  <a:srgbClr val="262626"/>
                </a:solidFill>
                <a:latin typeface="Arial"/>
                <a:ea typeface="Arial"/>
                <a:cs typeface="Arial"/>
                <a:sym typeface="Arial"/>
              </a:endParaRPr>
            </a:p>
          </p:txBody>
        </p:sp>
        <p:cxnSp>
          <p:nvCxnSpPr>
            <p:cNvPr id="2138" name="Google Shape;2138;p126"/>
            <p:cNvCxnSpPr/>
            <p:nvPr/>
          </p:nvCxnSpPr>
          <p:spPr>
            <a:xfrm rot="10800000" flipH="1">
              <a:off x="5618162" y="3819451"/>
              <a:ext cx="103200" cy="47700"/>
            </a:xfrm>
            <a:prstGeom prst="straightConnector1">
              <a:avLst/>
            </a:prstGeom>
            <a:noFill/>
            <a:ln w="12700" cap="rnd" cmpd="sng">
              <a:solidFill>
                <a:srgbClr val="FFFFFF"/>
              </a:solidFill>
              <a:prstDash val="solid"/>
              <a:round/>
              <a:headEnd type="none" w="med" len="med"/>
              <a:tailEnd type="none" w="med" len="med"/>
            </a:ln>
          </p:spPr>
        </p:cxnSp>
        <p:cxnSp>
          <p:nvCxnSpPr>
            <p:cNvPr id="2139" name="Google Shape;2139;p126"/>
            <p:cNvCxnSpPr/>
            <p:nvPr/>
          </p:nvCxnSpPr>
          <p:spPr>
            <a:xfrm>
              <a:off x="5618162" y="3906838"/>
              <a:ext cx="103200" cy="34800"/>
            </a:xfrm>
            <a:prstGeom prst="straightConnector1">
              <a:avLst/>
            </a:prstGeom>
            <a:noFill/>
            <a:ln w="12700" cap="rnd" cmpd="sng">
              <a:solidFill>
                <a:srgbClr val="FFFFFF"/>
              </a:solidFill>
              <a:prstDash val="solid"/>
              <a:round/>
              <a:headEnd type="none" w="med" len="med"/>
              <a:tailEnd type="none" w="med" len="med"/>
            </a:ln>
          </p:spPr>
        </p:cxnSp>
      </p:grpSp>
      <p:pic>
        <p:nvPicPr>
          <p:cNvPr id="2140" name="Google Shape;2140;p126" descr="A close up of a sign&#10;&#10;Description automatically generated"/>
          <p:cNvPicPr preferRelativeResize="0"/>
          <p:nvPr/>
        </p:nvPicPr>
        <p:blipFill rotWithShape="1">
          <a:blip r:embed="rId3">
            <a:alphaModFix/>
          </a:blip>
          <a:srcRect/>
          <a:stretch/>
        </p:blipFill>
        <p:spPr>
          <a:xfrm>
            <a:off x="1526987" y="4007424"/>
            <a:ext cx="359645" cy="363245"/>
          </a:xfrm>
          <a:prstGeom prst="rect">
            <a:avLst/>
          </a:prstGeom>
          <a:noFill/>
          <a:ln>
            <a:noFill/>
          </a:ln>
        </p:spPr>
      </p:pic>
      <p:pic>
        <p:nvPicPr>
          <p:cNvPr id="2141" name="Google Shape;2141;p126" descr="A picture containing object&#10;&#10;Description automatically generated"/>
          <p:cNvPicPr preferRelativeResize="0"/>
          <p:nvPr/>
        </p:nvPicPr>
        <p:blipFill rotWithShape="1">
          <a:blip r:embed="rId4">
            <a:alphaModFix/>
          </a:blip>
          <a:srcRect/>
          <a:stretch/>
        </p:blipFill>
        <p:spPr>
          <a:xfrm>
            <a:off x="5145370" y="4133889"/>
            <a:ext cx="633018" cy="184814"/>
          </a:xfrm>
          <a:prstGeom prst="rect">
            <a:avLst/>
          </a:prstGeom>
          <a:noFill/>
          <a:ln>
            <a:noFill/>
          </a:ln>
        </p:spPr>
      </p:pic>
      <p:grpSp>
        <p:nvGrpSpPr>
          <p:cNvPr id="2142" name="Google Shape;2142;p126"/>
          <p:cNvGrpSpPr/>
          <p:nvPr/>
        </p:nvGrpSpPr>
        <p:grpSpPr>
          <a:xfrm>
            <a:off x="4224127" y="1576263"/>
            <a:ext cx="161538" cy="160803"/>
            <a:chOff x="23260938" y="2981332"/>
            <a:chExt cx="563242" cy="555067"/>
          </a:xfrm>
        </p:grpSpPr>
        <p:sp>
          <p:nvSpPr>
            <p:cNvPr id="2143" name="Google Shape;2143;p126"/>
            <p:cNvSpPr/>
            <p:nvPr/>
          </p:nvSpPr>
          <p:spPr>
            <a:xfrm rot="-4964827" flipH="1">
              <a:off x="23294906" y="3006491"/>
              <a:ext cx="495306" cy="504748"/>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44" name="Google Shape;2144;p126"/>
            <p:cNvSpPr/>
            <p:nvPr/>
          </p:nvSpPr>
          <p:spPr>
            <a:xfrm rot="-4964824" flipH="1">
              <a:off x="23445462" y="3163919"/>
              <a:ext cx="189380" cy="189278"/>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45" name="Google Shape;2145;p126"/>
          <p:cNvGrpSpPr/>
          <p:nvPr/>
        </p:nvGrpSpPr>
        <p:grpSpPr>
          <a:xfrm rot="-4968983">
            <a:off x="3089876" y="1303504"/>
            <a:ext cx="99309" cy="100254"/>
            <a:chOff x="1609970" y="2307466"/>
            <a:chExt cx="454890" cy="463804"/>
          </a:xfrm>
        </p:grpSpPr>
        <p:sp>
          <p:nvSpPr>
            <p:cNvPr id="2146" name="Google Shape;2146;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47" name="Google Shape;2147;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48" name="Google Shape;2148;p126"/>
          <p:cNvGrpSpPr/>
          <p:nvPr/>
        </p:nvGrpSpPr>
        <p:grpSpPr>
          <a:xfrm rot="-4969664">
            <a:off x="3210972" y="1334362"/>
            <a:ext cx="184721" cy="186391"/>
            <a:chOff x="1609970" y="2307466"/>
            <a:chExt cx="454890" cy="463804"/>
          </a:xfrm>
        </p:grpSpPr>
        <p:sp>
          <p:nvSpPr>
            <p:cNvPr id="2149" name="Google Shape;2149;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50" name="Google Shape;2150;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51" name="Google Shape;2151;p126"/>
          <p:cNvGrpSpPr/>
          <p:nvPr/>
        </p:nvGrpSpPr>
        <p:grpSpPr>
          <a:xfrm rot="-4969508">
            <a:off x="1615828" y="2240932"/>
            <a:ext cx="233458" cy="235681"/>
            <a:chOff x="1609970" y="2307466"/>
            <a:chExt cx="454890" cy="463804"/>
          </a:xfrm>
        </p:grpSpPr>
        <p:sp>
          <p:nvSpPr>
            <p:cNvPr id="2152" name="Google Shape;2152;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rgbClr val="C6EA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53" name="Google Shape;2153;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rgbClr val="C6EA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54" name="Google Shape;2154;p126"/>
          <p:cNvGrpSpPr/>
          <p:nvPr/>
        </p:nvGrpSpPr>
        <p:grpSpPr>
          <a:xfrm rot="-4969508">
            <a:off x="1785248" y="2082056"/>
            <a:ext cx="168629" cy="170168"/>
            <a:chOff x="3062232" y="2921306"/>
            <a:chExt cx="454890" cy="463804"/>
          </a:xfrm>
        </p:grpSpPr>
        <p:sp>
          <p:nvSpPr>
            <p:cNvPr id="2155" name="Google Shape;2155;p126"/>
            <p:cNvSpPr/>
            <p:nvPr/>
          </p:nvSpPr>
          <p:spPr>
            <a:xfrm flipH="1">
              <a:off x="3062232" y="292130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rgbClr val="C6EA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56" name="Google Shape;2156;p126"/>
            <p:cNvSpPr/>
            <p:nvPr/>
          </p:nvSpPr>
          <p:spPr>
            <a:xfrm flipH="1">
              <a:off x="3202713" y="3064017"/>
              <a:ext cx="173928"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rgbClr val="C6EAEE"/>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57" name="Google Shape;2157;p126"/>
          <p:cNvGrpSpPr/>
          <p:nvPr/>
        </p:nvGrpSpPr>
        <p:grpSpPr>
          <a:xfrm rot="-4968914">
            <a:off x="1255177" y="2924020"/>
            <a:ext cx="265145" cy="267615"/>
            <a:chOff x="1609970" y="2307466"/>
            <a:chExt cx="454890" cy="463804"/>
          </a:xfrm>
        </p:grpSpPr>
        <p:sp>
          <p:nvSpPr>
            <p:cNvPr id="2158" name="Google Shape;2158;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59" name="Google Shape;2159;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60" name="Google Shape;2160;p126"/>
          <p:cNvGrpSpPr/>
          <p:nvPr/>
        </p:nvGrpSpPr>
        <p:grpSpPr>
          <a:xfrm rot="-4969508">
            <a:off x="1364272" y="3250010"/>
            <a:ext cx="168629" cy="170168"/>
            <a:chOff x="1609970" y="2307466"/>
            <a:chExt cx="454890" cy="463804"/>
          </a:xfrm>
        </p:grpSpPr>
        <p:sp>
          <p:nvSpPr>
            <p:cNvPr id="2161" name="Google Shape;2161;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62" name="Google Shape;2162;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63" name="Google Shape;2163;p126"/>
          <p:cNvGrpSpPr/>
          <p:nvPr/>
        </p:nvGrpSpPr>
        <p:grpSpPr>
          <a:xfrm rot="4968983" flipH="1">
            <a:off x="4834952" y="1891843"/>
            <a:ext cx="99309" cy="100254"/>
            <a:chOff x="1609970" y="2307466"/>
            <a:chExt cx="454890" cy="463804"/>
          </a:xfrm>
        </p:grpSpPr>
        <p:sp>
          <p:nvSpPr>
            <p:cNvPr id="2164" name="Google Shape;2164;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65" name="Google Shape;2165;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66" name="Google Shape;2166;p126"/>
          <p:cNvGrpSpPr/>
          <p:nvPr/>
        </p:nvGrpSpPr>
        <p:grpSpPr>
          <a:xfrm rot="4969664" flipH="1">
            <a:off x="4929525" y="1935086"/>
            <a:ext cx="184721" cy="186391"/>
            <a:chOff x="1609970" y="2307466"/>
            <a:chExt cx="454890" cy="463804"/>
          </a:xfrm>
        </p:grpSpPr>
        <p:sp>
          <p:nvSpPr>
            <p:cNvPr id="2167" name="Google Shape;2167;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68" name="Google Shape;2168;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69" name="Google Shape;2169;p126"/>
          <p:cNvGrpSpPr/>
          <p:nvPr/>
        </p:nvGrpSpPr>
        <p:grpSpPr>
          <a:xfrm rot="4969508" flipH="1">
            <a:off x="5277855" y="2234945"/>
            <a:ext cx="233458" cy="235681"/>
            <a:chOff x="1609970" y="2307466"/>
            <a:chExt cx="454890" cy="463804"/>
          </a:xfrm>
        </p:grpSpPr>
        <p:sp>
          <p:nvSpPr>
            <p:cNvPr id="2170" name="Google Shape;2170;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5">
                  <a:alpha val="7176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71" name="Google Shape;2171;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5">
                  <a:alpha val="7176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72" name="Google Shape;2172;p126"/>
          <p:cNvGrpSpPr/>
          <p:nvPr/>
        </p:nvGrpSpPr>
        <p:grpSpPr>
          <a:xfrm rot="4969508" flipH="1">
            <a:off x="5353162" y="2512226"/>
            <a:ext cx="168629" cy="170168"/>
            <a:chOff x="1833375" y="2583302"/>
            <a:chExt cx="454891" cy="463804"/>
          </a:xfrm>
        </p:grpSpPr>
        <p:sp>
          <p:nvSpPr>
            <p:cNvPr id="2173" name="Google Shape;2173;p126"/>
            <p:cNvSpPr/>
            <p:nvPr/>
          </p:nvSpPr>
          <p:spPr>
            <a:xfrm flipH="1">
              <a:off x="1833375" y="2583302"/>
              <a:ext cx="454891"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5">
                  <a:alpha val="7176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74" name="Google Shape;2174;p126"/>
            <p:cNvSpPr/>
            <p:nvPr/>
          </p:nvSpPr>
          <p:spPr>
            <a:xfrm flipH="1">
              <a:off x="1973854" y="2726015"/>
              <a:ext cx="173928"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5">
                  <a:alpha val="7176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75" name="Google Shape;2175;p126"/>
          <p:cNvGrpSpPr/>
          <p:nvPr/>
        </p:nvGrpSpPr>
        <p:grpSpPr>
          <a:xfrm rot="4968914" flipH="1">
            <a:off x="2329307" y="1611670"/>
            <a:ext cx="265145" cy="267615"/>
            <a:chOff x="1609970" y="2307466"/>
            <a:chExt cx="454890" cy="463804"/>
          </a:xfrm>
        </p:grpSpPr>
        <p:sp>
          <p:nvSpPr>
            <p:cNvPr id="2176" name="Google Shape;2176;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77" name="Google Shape;2177;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78" name="Google Shape;2178;p126"/>
          <p:cNvGrpSpPr/>
          <p:nvPr/>
        </p:nvGrpSpPr>
        <p:grpSpPr>
          <a:xfrm rot="4969508" flipH="1">
            <a:off x="2159911" y="1762456"/>
            <a:ext cx="168629" cy="170168"/>
            <a:chOff x="1609970" y="2307466"/>
            <a:chExt cx="454890" cy="463804"/>
          </a:xfrm>
        </p:grpSpPr>
        <p:sp>
          <p:nvSpPr>
            <p:cNvPr id="2179" name="Google Shape;2179;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80" name="Google Shape;2180;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pic>
        <p:nvPicPr>
          <p:cNvPr id="2181" name="Google Shape;2181;p126"/>
          <p:cNvPicPr preferRelativeResize="0"/>
          <p:nvPr/>
        </p:nvPicPr>
        <p:blipFill rotWithShape="1">
          <a:blip r:embed="rId5">
            <a:alphaModFix/>
          </a:blip>
          <a:srcRect t="53889" r="51435"/>
          <a:stretch/>
        </p:blipFill>
        <p:spPr>
          <a:xfrm>
            <a:off x="3369139" y="4254436"/>
            <a:ext cx="455600" cy="120990"/>
          </a:xfrm>
          <a:prstGeom prst="rect">
            <a:avLst/>
          </a:prstGeom>
          <a:noFill/>
          <a:ln>
            <a:noFill/>
          </a:ln>
        </p:spPr>
      </p:pic>
      <p:pic>
        <p:nvPicPr>
          <p:cNvPr id="2182" name="Google Shape;2182;p126"/>
          <p:cNvPicPr preferRelativeResize="0"/>
          <p:nvPr/>
        </p:nvPicPr>
        <p:blipFill rotWithShape="1">
          <a:blip r:embed="rId6">
            <a:alphaModFix/>
          </a:blip>
          <a:srcRect t="-11121" r="51435" b="40822"/>
          <a:stretch/>
        </p:blipFill>
        <p:spPr>
          <a:xfrm>
            <a:off x="3371037" y="4082842"/>
            <a:ext cx="455600" cy="184455"/>
          </a:xfrm>
          <a:prstGeom prst="rect">
            <a:avLst/>
          </a:prstGeom>
          <a:noFill/>
          <a:ln>
            <a:noFill/>
          </a:ln>
        </p:spPr>
      </p:pic>
      <p:cxnSp>
        <p:nvCxnSpPr>
          <p:cNvPr id="2183" name="Google Shape;2183;p126"/>
          <p:cNvCxnSpPr/>
          <p:nvPr/>
        </p:nvCxnSpPr>
        <p:spPr>
          <a:xfrm>
            <a:off x="397199" y="3654551"/>
            <a:ext cx="6282300" cy="0"/>
          </a:xfrm>
          <a:prstGeom prst="straightConnector1">
            <a:avLst/>
          </a:prstGeom>
          <a:noFill/>
          <a:ln w="50800" cap="flat" cmpd="sng">
            <a:solidFill>
              <a:srgbClr val="E5E5E5"/>
            </a:solidFill>
            <a:prstDash val="solid"/>
            <a:miter lim="800000"/>
            <a:headEnd type="none" w="sm" len="sm"/>
            <a:tailEnd type="none" w="sm" len="sm"/>
          </a:ln>
        </p:spPr>
      </p:cxnSp>
      <p:grpSp>
        <p:nvGrpSpPr>
          <p:cNvPr id="2184" name="Google Shape;2184;p126"/>
          <p:cNvGrpSpPr/>
          <p:nvPr/>
        </p:nvGrpSpPr>
        <p:grpSpPr>
          <a:xfrm>
            <a:off x="4056372" y="1324898"/>
            <a:ext cx="262921" cy="261714"/>
            <a:chOff x="23260938" y="2981332"/>
            <a:chExt cx="563242" cy="555067"/>
          </a:xfrm>
        </p:grpSpPr>
        <p:sp>
          <p:nvSpPr>
            <p:cNvPr id="2185" name="Google Shape;2185;p126"/>
            <p:cNvSpPr/>
            <p:nvPr/>
          </p:nvSpPr>
          <p:spPr>
            <a:xfrm rot="-4964827" flipH="1">
              <a:off x="23294906" y="3006491"/>
              <a:ext cx="495306" cy="504748"/>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86" name="Google Shape;2186;p126"/>
            <p:cNvSpPr/>
            <p:nvPr/>
          </p:nvSpPr>
          <p:spPr>
            <a:xfrm rot="-4964824" flipH="1">
              <a:off x="23445462" y="3163919"/>
              <a:ext cx="189380" cy="189278"/>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87" name="Google Shape;2187;p126"/>
          <p:cNvGrpSpPr/>
          <p:nvPr/>
        </p:nvGrpSpPr>
        <p:grpSpPr>
          <a:xfrm rot="4968914" flipH="1">
            <a:off x="5597284" y="3126590"/>
            <a:ext cx="265145" cy="267615"/>
            <a:chOff x="1609970" y="2307466"/>
            <a:chExt cx="454890" cy="463804"/>
          </a:xfrm>
        </p:grpSpPr>
        <p:sp>
          <p:nvSpPr>
            <p:cNvPr id="2188" name="Google Shape;2188;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89" name="Google Shape;2189;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90" name="Google Shape;2190;p126"/>
          <p:cNvGrpSpPr/>
          <p:nvPr/>
        </p:nvGrpSpPr>
        <p:grpSpPr>
          <a:xfrm rot="4969508" flipH="1">
            <a:off x="5486522" y="2871018"/>
            <a:ext cx="168629" cy="170168"/>
            <a:chOff x="1609970" y="2307466"/>
            <a:chExt cx="454890" cy="463804"/>
          </a:xfrm>
        </p:grpSpPr>
        <p:sp>
          <p:nvSpPr>
            <p:cNvPr id="2191" name="Google Shape;2191;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92" name="Google Shape;2192;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93" name="Google Shape;2193;p126"/>
          <p:cNvGrpSpPr/>
          <p:nvPr/>
        </p:nvGrpSpPr>
        <p:grpSpPr>
          <a:xfrm rot="4969508" flipH="1">
            <a:off x="5681767" y="2924848"/>
            <a:ext cx="168629" cy="170168"/>
            <a:chOff x="1609970" y="2307466"/>
            <a:chExt cx="454890" cy="463804"/>
          </a:xfrm>
        </p:grpSpPr>
        <p:sp>
          <p:nvSpPr>
            <p:cNvPr id="2194" name="Google Shape;2194;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95" name="Google Shape;2195;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96" name="Google Shape;2196;p126"/>
          <p:cNvGrpSpPr/>
          <p:nvPr/>
        </p:nvGrpSpPr>
        <p:grpSpPr>
          <a:xfrm>
            <a:off x="3899621" y="1472379"/>
            <a:ext cx="161538" cy="160803"/>
            <a:chOff x="23260938" y="2981332"/>
            <a:chExt cx="563242" cy="555067"/>
          </a:xfrm>
        </p:grpSpPr>
        <p:sp>
          <p:nvSpPr>
            <p:cNvPr id="2197" name="Google Shape;2197;p126"/>
            <p:cNvSpPr/>
            <p:nvPr/>
          </p:nvSpPr>
          <p:spPr>
            <a:xfrm rot="-4964827" flipH="1">
              <a:off x="23294906" y="3006491"/>
              <a:ext cx="495306" cy="504748"/>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198" name="Google Shape;2198;p126"/>
            <p:cNvSpPr/>
            <p:nvPr/>
          </p:nvSpPr>
          <p:spPr>
            <a:xfrm rot="-4964824" flipH="1">
              <a:off x="23445462" y="3163919"/>
              <a:ext cx="189380" cy="189278"/>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grpSp>
        <p:nvGrpSpPr>
          <p:cNvPr id="2199" name="Google Shape;2199;p126"/>
          <p:cNvGrpSpPr/>
          <p:nvPr/>
        </p:nvGrpSpPr>
        <p:grpSpPr>
          <a:xfrm rot="-4969664">
            <a:off x="2997185" y="1432031"/>
            <a:ext cx="184721" cy="186391"/>
            <a:chOff x="1609970" y="2307466"/>
            <a:chExt cx="454890" cy="463804"/>
          </a:xfrm>
        </p:grpSpPr>
        <p:sp>
          <p:nvSpPr>
            <p:cNvPr id="2200" name="Google Shape;2200;p126"/>
            <p:cNvSpPr/>
            <p:nvPr/>
          </p:nvSpPr>
          <p:spPr>
            <a:xfrm flipH="1">
              <a:off x="1609970" y="2307466"/>
              <a:ext cx="454890" cy="463804"/>
            </a:xfrm>
            <a:custGeom>
              <a:avLst/>
              <a:gdLst/>
              <a:ahLst/>
              <a:cxnLst/>
              <a:rect l="l" t="t" r="r" b="b"/>
              <a:pathLst>
                <a:path w="448" h="457" extrusionOk="0">
                  <a:moveTo>
                    <a:pt x="402" y="227"/>
                  </a:moveTo>
                  <a:cubicBezTo>
                    <a:pt x="402" y="213"/>
                    <a:pt x="399" y="202"/>
                    <a:pt x="399" y="188"/>
                  </a:cubicBezTo>
                  <a:lnTo>
                    <a:pt x="444" y="162"/>
                  </a:lnTo>
                  <a:lnTo>
                    <a:pt x="388" y="65"/>
                  </a:lnTo>
                  <a:lnTo>
                    <a:pt x="346" y="90"/>
                  </a:lnTo>
                  <a:cubicBezTo>
                    <a:pt x="326" y="73"/>
                    <a:pt x="310" y="59"/>
                    <a:pt x="282" y="50"/>
                  </a:cubicBezTo>
                  <a:lnTo>
                    <a:pt x="282" y="0"/>
                  </a:lnTo>
                  <a:lnTo>
                    <a:pt x="169" y="0"/>
                  </a:lnTo>
                  <a:lnTo>
                    <a:pt x="169" y="50"/>
                  </a:lnTo>
                  <a:cubicBezTo>
                    <a:pt x="141" y="59"/>
                    <a:pt x="121" y="73"/>
                    <a:pt x="101" y="90"/>
                  </a:cubicBezTo>
                  <a:lnTo>
                    <a:pt x="56" y="65"/>
                  </a:lnTo>
                  <a:lnTo>
                    <a:pt x="0" y="162"/>
                  </a:lnTo>
                  <a:lnTo>
                    <a:pt x="45" y="188"/>
                  </a:lnTo>
                  <a:cubicBezTo>
                    <a:pt x="42" y="199"/>
                    <a:pt x="42" y="213"/>
                    <a:pt x="42" y="227"/>
                  </a:cubicBezTo>
                  <a:cubicBezTo>
                    <a:pt x="42" y="241"/>
                    <a:pt x="42" y="253"/>
                    <a:pt x="45" y="267"/>
                  </a:cubicBezTo>
                  <a:lnTo>
                    <a:pt x="0" y="292"/>
                  </a:lnTo>
                  <a:lnTo>
                    <a:pt x="56" y="391"/>
                  </a:lnTo>
                  <a:lnTo>
                    <a:pt x="101" y="366"/>
                  </a:lnTo>
                  <a:cubicBezTo>
                    <a:pt x="121" y="382"/>
                    <a:pt x="141" y="397"/>
                    <a:pt x="169" y="405"/>
                  </a:cubicBezTo>
                  <a:lnTo>
                    <a:pt x="169" y="456"/>
                  </a:lnTo>
                  <a:lnTo>
                    <a:pt x="282" y="456"/>
                  </a:lnTo>
                  <a:lnTo>
                    <a:pt x="282" y="405"/>
                  </a:lnTo>
                  <a:cubicBezTo>
                    <a:pt x="310" y="397"/>
                    <a:pt x="326" y="382"/>
                    <a:pt x="346" y="366"/>
                  </a:cubicBezTo>
                  <a:lnTo>
                    <a:pt x="391" y="391"/>
                  </a:lnTo>
                  <a:lnTo>
                    <a:pt x="447" y="292"/>
                  </a:lnTo>
                  <a:lnTo>
                    <a:pt x="402" y="267"/>
                  </a:lnTo>
                  <a:cubicBezTo>
                    <a:pt x="402" y="253"/>
                    <a:pt x="402" y="241"/>
                    <a:pt x="402" y="227"/>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sp>
          <p:nvSpPr>
            <p:cNvPr id="2201" name="Google Shape;2201;p126"/>
            <p:cNvSpPr/>
            <p:nvPr/>
          </p:nvSpPr>
          <p:spPr>
            <a:xfrm flipH="1">
              <a:off x="1750452" y="2450176"/>
              <a:ext cx="173927" cy="173924"/>
            </a:xfrm>
            <a:custGeom>
              <a:avLst/>
              <a:gdLst/>
              <a:ahLst/>
              <a:cxnLst/>
              <a:rect l="l" t="t" r="r" b="b"/>
              <a:pathLst>
                <a:path w="170" h="170" extrusionOk="0">
                  <a:moveTo>
                    <a:pt x="169" y="84"/>
                  </a:moveTo>
                  <a:cubicBezTo>
                    <a:pt x="169" y="100"/>
                    <a:pt x="166" y="114"/>
                    <a:pt x="158" y="127"/>
                  </a:cubicBezTo>
                  <a:cubicBezTo>
                    <a:pt x="150" y="141"/>
                    <a:pt x="140" y="151"/>
                    <a:pt x="127" y="158"/>
                  </a:cubicBezTo>
                  <a:cubicBezTo>
                    <a:pt x="113" y="166"/>
                    <a:pt x="100" y="169"/>
                    <a:pt x="85" y="169"/>
                  </a:cubicBezTo>
                  <a:cubicBezTo>
                    <a:pt x="69" y="169"/>
                    <a:pt x="55" y="166"/>
                    <a:pt x="42" y="158"/>
                  </a:cubicBezTo>
                  <a:cubicBezTo>
                    <a:pt x="28" y="151"/>
                    <a:pt x="18" y="141"/>
                    <a:pt x="11" y="127"/>
                  </a:cubicBezTo>
                  <a:cubicBezTo>
                    <a:pt x="3" y="114"/>
                    <a:pt x="0" y="100"/>
                    <a:pt x="0" y="84"/>
                  </a:cubicBezTo>
                  <a:cubicBezTo>
                    <a:pt x="0" y="69"/>
                    <a:pt x="3" y="56"/>
                    <a:pt x="11" y="42"/>
                  </a:cubicBezTo>
                  <a:cubicBezTo>
                    <a:pt x="18" y="29"/>
                    <a:pt x="28" y="19"/>
                    <a:pt x="42" y="11"/>
                  </a:cubicBezTo>
                  <a:cubicBezTo>
                    <a:pt x="55" y="3"/>
                    <a:pt x="69" y="0"/>
                    <a:pt x="85" y="0"/>
                  </a:cubicBezTo>
                  <a:cubicBezTo>
                    <a:pt x="100" y="0"/>
                    <a:pt x="113" y="3"/>
                    <a:pt x="127" y="11"/>
                  </a:cubicBezTo>
                  <a:cubicBezTo>
                    <a:pt x="140" y="19"/>
                    <a:pt x="150" y="29"/>
                    <a:pt x="158" y="42"/>
                  </a:cubicBezTo>
                  <a:cubicBezTo>
                    <a:pt x="166" y="56"/>
                    <a:pt x="169" y="69"/>
                    <a:pt x="169" y="84"/>
                  </a:cubicBezTo>
                </a:path>
              </a:pathLst>
            </a:custGeom>
            <a:no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venir"/>
                <a:ea typeface="Avenir"/>
                <a:cs typeface="Avenir"/>
                <a:sym typeface="Avenir"/>
              </a:endParaRPr>
            </a:p>
          </p:txBody>
        </p:sp>
      </p:grpSp>
      <p:cxnSp>
        <p:nvCxnSpPr>
          <p:cNvPr id="2202" name="Google Shape;2202;p126"/>
          <p:cNvCxnSpPr/>
          <p:nvPr/>
        </p:nvCxnSpPr>
        <p:spPr>
          <a:xfrm rot="10800000">
            <a:off x="7120706" y="12072380"/>
            <a:ext cx="1632900" cy="0"/>
          </a:xfrm>
          <a:prstGeom prst="straightConnector1">
            <a:avLst/>
          </a:prstGeom>
          <a:noFill/>
          <a:ln w="25400" cap="rnd" cmpd="sng">
            <a:solidFill>
              <a:schemeClr val="lt1">
                <a:alpha val="0"/>
              </a:schemeClr>
            </a:solidFill>
            <a:prstDash val="dot"/>
            <a:round/>
            <a:headEnd type="none" w="sm" len="sm"/>
            <a:tailEnd type="triangle" w="med" len="med"/>
          </a:ln>
        </p:spPr>
      </p:cxnSp>
      <p:grpSp>
        <p:nvGrpSpPr>
          <p:cNvPr id="2203" name="Google Shape;2203;p126"/>
          <p:cNvGrpSpPr/>
          <p:nvPr/>
        </p:nvGrpSpPr>
        <p:grpSpPr>
          <a:xfrm>
            <a:off x="6808292" y="3498000"/>
            <a:ext cx="2304182" cy="307137"/>
            <a:chOff x="6216547" y="3317063"/>
            <a:chExt cx="2098144" cy="276900"/>
          </a:xfrm>
        </p:grpSpPr>
        <p:sp>
          <p:nvSpPr>
            <p:cNvPr id="2204" name="Google Shape;2204;p126"/>
            <p:cNvSpPr txBox="1"/>
            <p:nvPr/>
          </p:nvSpPr>
          <p:spPr>
            <a:xfrm>
              <a:off x="6505091" y="3317063"/>
              <a:ext cx="1809600" cy="276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Arial"/>
                <a:buNone/>
              </a:pPr>
              <a:r>
                <a:rPr lang="en" sz="1200" b="0" i="0" u="none" strike="noStrike" cap="none">
                  <a:solidFill>
                    <a:srgbClr val="FFFFFF"/>
                  </a:solidFill>
                  <a:latin typeface="Arial"/>
                  <a:ea typeface="Arial"/>
                  <a:cs typeface="Arial"/>
                  <a:sym typeface="Arial"/>
                </a:rPr>
                <a:t>Cloud Agnostic Layer</a:t>
              </a:r>
              <a:endParaRPr/>
            </a:p>
          </p:txBody>
        </p:sp>
        <p:cxnSp>
          <p:nvCxnSpPr>
            <p:cNvPr id="2205" name="Google Shape;2205;p126"/>
            <p:cNvCxnSpPr/>
            <p:nvPr/>
          </p:nvCxnSpPr>
          <p:spPr>
            <a:xfrm rot="10800000">
              <a:off x="6216547" y="3455562"/>
              <a:ext cx="272700" cy="0"/>
            </a:xfrm>
            <a:prstGeom prst="straightConnector1">
              <a:avLst/>
            </a:prstGeom>
            <a:noFill/>
            <a:ln w="25400" cap="rnd" cmpd="sng">
              <a:solidFill>
                <a:schemeClr val="lt1"/>
              </a:solidFill>
              <a:prstDash val="dot"/>
              <a:round/>
              <a:headEnd type="none" w="sm" len="sm"/>
              <a:tailEnd type="triangle" w="med" len="med"/>
            </a:ln>
          </p:spPr>
        </p:cxnSp>
      </p:grpSp>
      <p:cxnSp>
        <p:nvCxnSpPr>
          <p:cNvPr id="2206" name="Google Shape;2206;p126"/>
          <p:cNvCxnSpPr/>
          <p:nvPr/>
        </p:nvCxnSpPr>
        <p:spPr>
          <a:xfrm rot="10800000">
            <a:off x="6508531" y="11012314"/>
            <a:ext cx="272700" cy="0"/>
          </a:xfrm>
          <a:prstGeom prst="straightConnector1">
            <a:avLst/>
          </a:prstGeom>
          <a:noFill/>
          <a:ln w="25400" cap="rnd" cmpd="sng">
            <a:solidFill>
              <a:schemeClr val="lt1">
                <a:alpha val="0"/>
              </a:schemeClr>
            </a:solidFill>
            <a:prstDash val="dot"/>
            <a:round/>
            <a:headEnd type="none" w="sm" len="sm"/>
            <a:tailEnd type="triangle" w="med" len="med"/>
          </a:ln>
        </p:spPr>
      </p:cxnSp>
      <p:grpSp>
        <p:nvGrpSpPr>
          <p:cNvPr id="2207" name="Google Shape;2207;p126"/>
          <p:cNvGrpSpPr/>
          <p:nvPr/>
        </p:nvGrpSpPr>
        <p:grpSpPr>
          <a:xfrm>
            <a:off x="5145507" y="1814354"/>
            <a:ext cx="4141580" cy="307137"/>
            <a:chOff x="4702447" y="1796491"/>
            <a:chExt cx="3771244" cy="276900"/>
          </a:xfrm>
        </p:grpSpPr>
        <p:sp>
          <p:nvSpPr>
            <p:cNvPr id="2208" name="Google Shape;2208;p126"/>
            <p:cNvSpPr txBox="1"/>
            <p:nvPr/>
          </p:nvSpPr>
          <p:spPr>
            <a:xfrm>
              <a:off x="6505091" y="1796491"/>
              <a:ext cx="1968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200" b="0" i="0" u="none" strike="noStrike" cap="none">
                  <a:solidFill>
                    <a:srgbClr val="FFFFFF"/>
                  </a:solidFill>
                  <a:latin typeface="Arial"/>
                  <a:ea typeface="Arial"/>
                  <a:cs typeface="Arial"/>
                  <a:sym typeface="Arial"/>
                </a:rPr>
                <a:t>Multi-Cluster Compute</a:t>
              </a:r>
              <a:endParaRPr/>
            </a:p>
          </p:txBody>
        </p:sp>
        <p:cxnSp>
          <p:nvCxnSpPr>
            <p:cNvPr id="2209" name="Google Shape;2209;p126"/>
            <p:cNvCxnSpPr/>
            <p:nvPr/>
          </p:nvCxnSpPr>
          <p:spPr>
            <a:xfrm rot="10800000">
              <a:off x="4702447" y="1934990"/>
              <a:ext cx="1786800" cy="0"/>
            </a:xfrm>
            <a:prstGeom prst="straightConnector1">
              <a:avLst/>
            </a:prstGeom>
            <a:noFill/>
            <a:ln w="25400" cap="rnd" cmpd="sng">
              <a:solidFill>
                <a:schemeClr val="lt1"/>
              </a:solidFill>
              <a:prstDash val="dot"/>
              <a:round/>
              <a:headEnd type="none" w="sm" len="sm"/>
              <a:tailEnd type="triangle" w="med" len="med"/>
            </a:ln>
          </p:spPr>
        </p:cxnSp>
      </p:grpSp>
      <p:grpSp>
        <p:nvGrpSpPr>
          <p:cNvPr id="2210" name="Google Shape;2210;p126"/>
          <p:cNvGrpSpPr/>
          <p:nvPr/>
        </p:nvGrpSpPr>
        <p:grpSpPr>
          <a:xfrm>
            <a:off x="4728740" y="1030598"/>
            <a:ext cx="4383733" cy="307137"/>
            <a:chOff x="4322947" y="1092575"/>
            <a:chExt cx="3991744" cy="276900"/>
          </a:xfrm>
        </p:grpSpPr>
        <p:sp>
          <p:nvSpPr>
            <p:cNvPr id="2211" name="Google Shape;2211;p126"/>
            <p:cNvSpPr txBox="1"/>
            <p:nvPr/>
          </p:nvSpPr>
          <p:spPr>
            <a:xfrm>
              <a:off x="6505091" y="1092575"/>
              <a:ext cx="1809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200" b="0" i="0" u="none" strike="noStrike" cap="none">
                  <a:solidFill>
                    <a:srgbClr val="FFFFFF"/>
                  </a:solidFill>
                  <a:latin typeface="Arial"/>
                  <a:ea typeface="Arial"/>
                  <a:cs typeface="Arial"/>
                  <a:sym typeface="Arial"/>
                </a:rPr>
                <a:t>Scale Out Services</a:t>
              </a:r>
              <a:endParaRPr/>
            </a:p>
          </p:txBody>
        </p:sp>
        <p:cxnSp>
          <p:nvCxnSpPr>
            <p:cNvPr id="2212" name="Google Shape;2212;p126"/>
            <p:cNvCxnSpPr/>
            <p:nvPr/>
          </p:nvCxnSpPr>
          <p:spPr>
            <a:xfrm rot="10800000">
              <a:off x="4322947" y="1231074"/>
              <a:ext cx="2166300" cy="0"/>
            </a:xfrm>
            <a:prstGeom prst="straightConnector1">
              <a:avLst/>
            </a:prstGeom>
            <a:noFill/>
            <a:ln w="25400" cap="rnd" cmpd="sng">
              <a:solidFill>
                <a:schemeClr val="lt1"/>
              </a:solidFill>
              <a:prstDash val="dot"/>
              <a:round/>
              <a:headEnd type="none" w="sm" len="sm"/>
              <a:tailEnd type="triangle" w="med" len="med"/>
            </a:ln>
          </p:spPr>
        </p:cxnSp>
      </p:grpSp>
      <p:grpSp>
        <p:nvGrpSpPr>
          <p:cNvPr id="2213" name="Google Shape;2213;p126"/>
          <p:cNvGrpSpPr/>
          <p:nvPr/>
        </p:nvGrpSpPr>
        <p:grpSpPr>
          <a:xfrm>
            <a:off x="4549514" y="2598110"/>
            <a:ext cx="4562960" cy="307137"/>
            <a:chOff x="4159747" y="2451753"/>
            <a:chExt cx="4154944" cy="276900"/>
          </a:xfrm>
        </p:grpSpPr>
        <p:sp>
          <p:nvSpPr>
            <p:cNvPr id="2214" name="Google Shape;2214;p126"/>
            <p:cNvSpPr txBox="1"/>
            <p:nvPr/>
          </p:nvSpPr>
          <p:spPr>
            <a:xfrm>
              <a:off x="6505091" y="2451753"/>
              <a:ext cx="18096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200" b="0" i="0" u="none" strike="noStrike" cap="none">
                  <a:solidFill>
                    <a:srgbClr val="FFFFFF"/>
                  </a:solidFill>
                  <a:latin typeface="Arial"/>
                  <a:ea typeface="Arial"/>
                  <a:cs typeface="Arial"/>
                  <a:sym typeface="Arial"/>
                </a:rPr>
                <a:t>Centralized Storage</a:t>
              </a:r>
              <a:endParaRPr/>
            </a:p>
          </p:txBody>
        </p:sp>
        <p:cxnSp>
          <p:nvCxnSpPr>
            <p:cNvPr id="2215" name="Google Shape;2215;p126"/>
            <p:cNvCxnSpPr/>
            <p:nvPr/>
          </p:nvCxnSpPr>
          <p:spPr>
            <a:xfrm rot="10800000">
              <a:off x="4159747" y="2590252"/>
              <a:ext cx="2329500" cy="0"/>
            </a:xfrm>
            <a:prstGeom prst="straightConnector1">
              <a:avLst/>
            </a:prstGeom>
            <a:noFill/>
            <a:ln w="25400" cap="rnd" cmpd="sng">
              <a:solidFill>
                <a:schemeClr val="lt1"/>
              </a:solidFill>
              <a:prstDash val="dot"/>
              <a:round/>
              <a:headEnd type="none" w="sm" len="sm"/>
              <a:tailEnd type="triangle" w="med" len="med"/>
            </a:ln>
          </p:spPr>
        </p:cxnSp>
      </p:grpSp>
      <p:sp>
        <p:nvSpPr>
          <p:cNvPr id="2216" name="Google Shape;2216;p126"/>
          <p:cNvSpPr txBox="1"/>
          <p:nvPr/>
        </p:nvSpPr>
        <p:spPr>
          <a:xfrm rot="-4618380">
            <a:off x="416094" y="2938112"/>
            <a:ext cx="1074042" cy="3048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000">
                <a:solidFill>
                  <a:srgbClr val="FFFFFF"/>
                </a:solidFill>
              </a:rPr>
              <a:t>Optimization</a:t>
            </a:r>
            <a:endParaRPr sz="1000"/>
          </a:p>
        </p:txBody>
      </p:sp>
      <p:sp>
        <p:nvSpPr>
          <p:cNvPr id="2217" name="Google Shape;2217;p126"/>
          <p:cNvSpPr txBox="1"/>
          <p:nvPr/>
        </p:nvSpPr>
        <p:spPr>
          <a:xfrm rot="-2915394">
            <a:off x="1021354" y="1700380"/>
            <a:ext cx="1118008" cy="3288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000" dirty="0">
                <a:solidFill>
                  <a:srgbClr val="FFFFFF"/>
                </a:solidFill>
              </a:rPr>
              <a:t>Management</a:t>
            </a:r>
            <a:endParaRPr sz="1000" dirty="0"/>
          </a:p>
        </p:txBody>
      </p:sp>
      <p:sp>
        <p:nvSpPr>
          <p:cNvPr id="2218" name="Google Shape;2218;p126"/>
          <p:cNvSpPr txBox="1"/>
          <p:nvPr/>
        </p:nvSpPr>
        <p:spPr>
          <a:xfrm rot="-1201598">
            <a:off x="2204087" y="931547"/>
            <a:ext cx="1113425" cy="3300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000">
                <a:solidFill>
                  <a:srgbClr val="FFFFFF"/>
                </a:solidFill>
              </a:rPr>
              <a:t>Transactions</a:t>
            </a:r>
            <a:endParaRPr sz="1000"/>
          </a:p>
        </p:txBody>
      </p:sp>
      <p:sp>
        <p:nvSpPr>
          <p:cNvPr id="2219" name="Google Shape;2219;p126"/>
          <p:cNvSpPr txBox="1"/>
          <p:nvPr/>
        </p:nvSpPr>
        <p:spPr>
          <a:xfrm rot="973910">
            <a:off x="3816237" y="895949"/>
            <a:ext cx="799572" cy="3299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000">
                <a:solidFill>
                  <a:srgbClr val="FFFFFF"/>
                </a:solidFill>
              </a:rPr>
              <a:t>Security</a:t>
            </a:r>
            <a:endParaRPr sz="1000"/>
          </a:p>
        </p:txBody>
      </p:sp>
      <p:sp>
        <p:nvSpPr>
          <p:cNvPr id="2220" name="Google Shape;2220;p126"/>
          <p:cNvSpPr txBox="1"/>
          <p:nvPr/>
        </p:nvSpPr>
        <p:spPr>
          <a:xfrm rot="2343885">
            <a:off x="4898633" y="1500051"/>
            <a:ext cx="802128" cy="3287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000">
                <a:solidFill>
                  <a:srgbClr val="FFFFFF"/>
                </a:solidFill>
              </a:rPr>
              <a:t>Metadata</a:t>
            </a:r>
            <a:endParaRPr sz="1000"/>
          </a:p>
        </p:txBody>
      </p:sp>
      <p:sp>
        <p:nvSpPr>
          <p:cNvPr id="2221" name="Google Shape;2221;p126"/>
          <p:cNvSpPr txBox="1"/>
          <p:nvPr/>
        </p:nvSpPr>
        <p:spPr>
          <a:xfrm rot="4564154">
            <a:off x="5456690" y="2803717"/>
            <a:ext cx="1264801" cy="3272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Arial"/>
              <a:buNone/>
            </a:pPr>
            <a:r>
              <a:rPr lang="en" sz="1000">
                <a:solidFill>
                  <a:srgbClr val="FFFFFF"/>
                </a:solidFill>
              </a:rPr>
              <a:t>Data Sharing</a:t>
            </a:r>
            <a:endParaRPr sz="1000"/>
          </a:p>
        </p:txBody>
      </p:sp>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3"/>
                                        </p:tgtEl>
                                        <p:attrNameLst>
                                          <p:attrName>style.visibility</p:attrName>
                                        </p:attrNameLst>
                                      </p:cBhvr>
                                      <p:to>
                                        <p:strVal val="visible"/>
                                      </p:to>
                                    </p:set>
                                    <p:animEffect transition="in" filter="fade">
                                      <p:cBhvr>
                                        <p:cTn id="7" dur="500"/>
                                        <p:tgtEl>
                                          <p:spTgt spid="2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3"/>
                                        </p:tgtEl>
                                        <p:attrNameLst>
                                          <p:attrName>style.visibility</p:attrName>
                                        </p:attrNameLst>
                                      </p:cBhvr>
                                      <p:to>
                                        <p:strVal val="visible"/>
                                      </p:to>
                                    </p:set>
                                    <p:animEffect transition="in" filter="fade">
                                      <p:cBhvr>
                                        <p:cTn id="12" dur="500"/>
                                        <p:tgtEl>
                                          <p:spTgt spid="22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7"/>
                                        </p:tgtEl>
                                        <p:attrNameLst>
                                          <p:attrName>style.visibility</p:attrName>
                                        </p:attrNameLst>
                                      </p:cBhvr>
                                      <p:to>
                                        <p:strVal val="visible"/>
                                      </p:to>
                                    </p:set>
                                    <p:animEffect transition="in" filter="fade">
                                      <p:cBhvr>
                                        <p:cTn id="17" dur="500"/>
                                        <p:tgtEl>
                                          <p:spTgt spid="22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0"/>
                                        </p:tgtEl>
                                        <p:attrNameLst>
                                          <p:attrName>style.visibility</p:attrName>
                                        </p:attrNameLst>
                                      </p:cBhvr>
                                      <p:to>
                                        <p:strVal val="visible"/>
                                      </p:to>
                                    </p:set>
                                    <p:animEffect transition="in" filter="fade">
                                      <p:cBhvr>
                                        <p:cTn id="22" dur="500"/>
                                        <p:tgtEl>
                                          <p:spTgt spid="2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grpSp>
        <p:nvGrpSpPr>
          <p:cNvPr id="2227" name="Google Shape;2227;p127"/>
          <p:cNvGrpSpPr/>
          <p:nvPr/>
        </p:nvGrpSpPr>
        <p:grpSpPr>
          <a:xfrm>
            <a:off x="4761069" y="2596265"/>
            <a:ext cx="3739034" cy="1530971"/>
            <a:chOff x="25214951" y="4828424"/>
            <a:chExt cx="11055690" cy="4526821"/>
          </a:xfrm>
        </p:grpSpPr>
        <p:sp>
          <p:nvSpPr>
            <p:cNvPr id="2228" name="Google Shape;2228;p127"/>
            <p:cNvSpPr/>
            <p:nvPr/>
          </p:nvSpPr>
          <p:spPr>
            <a:xfrm>
              <a:off x="31851041" y="8718345"/>
              <a:ext cx="4419600" cy="63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solidFill>
                    <a:srgbClr val="FFFFFF"/>
                  </a:solidFill>
                  <a:latin typeface="Arial"/>
                  <a:ea typeface="Arial"/>
                  <a:cs typeface="Arial"/>
                  <a:sym typeface="Arial"/>
                </a:rPr>
                <a:t>Data Science</a:t>
              </a:r>
              <a:endParaRPr>
                <a:solidFill>
                  <a:srgbClr val="FFFFFF"/>
                </a:solidFill>
                <a:latin typeface="Arial"/>
                <a:ea typeface="Arial"/>
                <a:cs typeface="Arial"/>
                <a:sym typeface="Arial"/>
              </a:endParaRPr>
            </a:p>
          </p:txBody>
        </p:sp>
        <p:grpSp>
          <p:nvGrpSpPr>
            <p:cNvPr id="2229" name="Google Shape;2229;p127"/>
            <p:cNvGrpSpPr/>
            <p:nvPr/>
          </p:nvGrpSpPr>
          <p:grpSpPr>
            <a:xfrm>
              <a:off x="25214951" y="4828424"/>
              <a:ext cx="4793136" cy="3293246"/>
              <a:chOff x="25189550" y="4828424"/>
              <a:chExt cx="4793136" cy="3293246"/>
            </a:xfrm>
          </p:grpSpPr>
          <p:sp>
            <p:nvSpPr>
              <p:cNvPr id="2230" name="Google Shape;2230;p127"/>
              <p:cNvSpPr/>
              <p:nvPr/>
            </p:nvSpPr>
            <p:spPr>
              <a:xfrm rot="-8888374" flipH="1">
                <a:off x="25253670" y="6106045"/>
                <a:ext cx="4977533" cy="479259"/>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2231" name="Google Shape;2231;p127"/>
              <p:cNvSpPr/>
              <p:nvPr/>
            </p:nvSpPr>
            <p:spPr>
              <a:xfrm rot="1926065" flipH="1">
                <a:off x="24937949" y="6355574"/>
                <a:ext cx="4969001" cy="482692"/>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grpSp>
      </p:grpSp>
      <p:grpSp>
        <p:nvGrpSpPr>
          <p:cNvPr id="2232" name="Google Shape;2232;p127"/>
          <p:cNvGrpSpPr/>
          <p:nvPr/>
        </p:nvGrpSpPr>
        <p:grpSpPr>
          <a:xfrm>
            <a:off x="725502" y="2589634"/>
            <a:ext cx="3647545" cy="1436337"/>
            <a:chOff x="13883342" y="4762973"/>
            <a:chExt cx="12114066" cy="4798989"/>
          </a:xfrm>
        </p:grpSpPr>
        <p:sp>
          <p:nvSpPr>
            <p:cNvPr id="2233" name="Google Shape;2233;p127"/>
            <p:cNvSpPr/>
            <p:nvPr/>
          </p:nvSpPr>
          <p:spPr>
            <a:xfrm>
              <a:off x="13883342" y="8841962"/>
              <a:ext cx="7177500" cy="7200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b="1">
                  <a:solidFill>
                    <a:srgbClr val="FFFFFF"/>
                  </a:solidFill>
                  <a:latin typeface="Arial"/>
                  <a:ea typeface="Arial"/>
                  <a:cs typeface="Arial"/>
                  <a:sym typeface="Arial"/>
                </a:rPr>
                <a:t>Data Transformation</a:t>
              </a:r>
              <a:endParaRPr>
                <a:solidFill>
                  <a:srgbClr val="FFFFFF"/>
                </a:solidFill>
                <a:latin typeface="Arial"/>
                <a:ea typeface="Arial"/>
                <a:cs typeface="Arial"/>
                <a:sym typeface="Arial"/>
              </a:endParaRPr>
            </a:p>
          </p:txBody>
        </p:sp>
        <p:grpSp>
          <p:nvGrpSpPr>
            <p:cNvPr id="2234" name="Google Shape;2234;p127"/>
            <p:cNvGrpSpPr/>
            <p:nvPr/>
          </p:nvGrpSpPr>
          <p:grpSpPr>
            <a:xfrm rot="10800000" flipH="1">
              <a:off x="21200031" y="4762973"/>
              <a:ext cx="4797377" cy="3360705"/>
              <a:chOff x="25780497" y="5141457"/>
              <a:chExt cx="4797377" cy="3360705"/>
            </a:xfrm>
          </p:grpSpPr>
          <p:sp>
            <p:nvSpPr>
              <p:cNvPr id="2235" name="Google Shape;2235;p127"/>
              <p:cNvSpPr/>
              <p:nvPr/>
            </p:nvSpPr>
            <p:spPr>
              <a:xfrm rot="-8888467" flipH="1">
                <a:off x="25857874" y="6407018"/>
                <a:ext cx="4949899" cy="541777"/>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2236" name="Google Shape;2236;p127"/>
              <p:cNvSpPr/>
              <p:nvPr/>
            </p:nvSpPr>
            <p:spPr>
              <a:xfrm rot="1926042" flipH="1">
                <a:off x="25551858" y="6706476"/>
                <a:ext cx="4874778" cy="541872"/>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grpSp>
      </p:grpSp>
      <p:grpSp>
        <p:nvGrpSpPr>
          <p:cNvPr id="2237" name="Google Shape;2237;p127"/>
          <p:cNvGrpSpPr/>
          <p:nvPr/>
        </p:nvGrpSpPr>
        <p:grpSpPr>
          <a:xfrm>
            <a:off x="4805801" y="895515"/>
            <a:ext cx="3789083" cy="1632956"/>
            <a:chOff x="25606295" y="549995"/>
            <a:chExt cx="11800322" cy="5085507"/>
          </a:xfrm>
        </p:grpSpPr>
        <p:sp>
          <p:nvSpPr>
            <p:cNvPr id="2238" name="Google Shape;2238;p127"/>
            <p:cNvSpPr/>
            <p:nvPr/>
          </p:nvSpPr>
          <p:spPr>
            <a:xfrm rot="-1911598">
              <a:off x="25368890" y="3801913"/>
              <a:ext cx="5049210" cy="541777"/>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2239" name="Google Shape;2239;p127"/>
            <p:cNvSpPr/>
            <p:nvPr/>
          </p:nvSpPr>
          <p:spPr>
            <a:xfrm>
              <a:off x="32024317" y="549995"/>
              <a:ext cx="5382300" cy="105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solidFill>
                    <a:srgbClr val="FFFFFF"/>
                  </a:solidFill>
                  <a:latin typeface="Arial"/>
                  <a:ea typeface="Arial"/>
                  <a:cs typeface="Arial"/>
                  <a:sym typeface="Arial"/>
                </a:rPr>
                <a:t>Marketing</a:t>
              </a:r>
              <a:endParaRPr>
                <a:solidFill>
                  <a:srgbClr val="FFFFFF"/>
                </a:solidFill>
                <a:latin typeface="Arial"/>
                <a:ea typeface="Arial"/>
                <a:cs typeface="Arial"/>
                <a:sym typeface="Arial"/>
              </a:endParaRPr>
            </a:p>
            <a:p>
              <a:pPr marL="0" marR="0" lvl="0" indent="0" algn="l" rtl="0">
                <a:spcBef>
                  <a:spcPts val="0"/>
                </a:spcBef>
                <a:spcAft>
                  <a:spcPts val="0"/>
                </a:spcAft>
                <a:buNone/>
              </a:pPr>
              <a:r>
                <a:rPr lang="en" b="1">
                  <a:solidFill>
                    <a:srgbClr val="FFFFFF"/>
                  </a:solidFill>
                  <a:latin typeface="Arial"/>
                  <a:ea typeface="Arial"/>
                  <a:cs typeface="Arial"/>
                  <a:sym typeface="Arial"/>
                </a:rPr>
                <a:t>Analytics / Reporting / BI</a:t>
              </a:r>
              <a:endParaRPr>
                <a:solidFill>
                  <a:srgbClr val="FFFFFF"/>
                </a:solidFill>
                <a:latin typeface="Arial"/>
                <a:ea typeface="Arial"/>
                <a:cs typeface="Arial"/>
                <a:sym typeface="Arial"/>
              </a:endParaRPr>
            </a:p>
          </p:txBody>
        </p:sp>
      </p:grpSp>
      <p:sp>
        <p:nvSpPr>
          <p:cNvPr id="2240" name="Google Shape;2240;p127"/>
          <p:cNvSpPr/>
          <p:nvPr/>
        </p:nvSpPr>
        <p:spPr>
          <a:xfrm>
            <a:off x="141870" y="2151952"/>
            <a:ext cx="2253000" cy="444300"/>
          </a:xfrm>
          <a:prstGeom prst="rect">
            <a:avLst/>
          </a:prstGeom>
          <a:noFill/>
          <a:ln>
            <a:noFill/>
          </a:ln>
        </p:spPr>
        <p:txBody>
          <a:bodyPr spcFirstLastPara="1" wrap="square" lIns="91425" tIns="45700" rIns="91425" bIns="45700" anchor="t" anchorCtr="0">
            <a:noAutofit/>
          </a:bodyPr>
          <a:lstStyle/>
          <a:p>
            <a:pPr marL="0" marR="0" lvl="0" indent="0" algn="l" rtl="0">
              <a:lnSpc>
                <a:spcPct val="70000"/>
              </a:lnSpc>
              <a:spcBef>
                <a:spcPts val="0"/>
              </a:spcBef>
              <a:spcAft>
                <a:spcPts val="0"/>
              </a:spcAft>
              <a:buNone/>
            </a:pPr>
            <a:r>
              <a:rPr lang="en" sz="3200" b="1">
                <a:solidFill>
                  <a:srgbClr val="29B5E8"/>
                </a:solidFill>
              </a:rPr>
              <a:t>How Snowflake Works</a:t>
            </a:r>
            <a:endParaRPr sz="3200" b="1">
              <a:solidFill>
                <a:srgbClr val="FFFFFF"/>
              </a:solidFill>
              <a:latin typeface="Arial"/>
              <a:ea typeface="Arial"/>
              <a:cs typeface="Arial"/>
              <a:sym typeface="Arial"/>
            </a:endParaRPr>
          </a:p>
        </p:txBody>
      </p:sp>
      <p:sp>
        <p:nvSpPr>
          <p:cNvPr id="2241" name="Google Shape;2241;p127"/>
          <p:cNvSpPr/>
          <p:nvPr/>
        </p:nvSpPr>
        <p:spPr>
          <a:xfrm>
            <a:off x="2668426" y="1432100"/>
            <a:ext cx="218225" cy="206927"/>
          </a:xfrm>
          <a:custGeom>
            <a:avLst/>
            <a:gdLst/>
            <a:ahLst/>
            <a:cxnLst/>
            <a:rect l="l" t="t" r="r" b="b"/>
            <a:pathLst>
              <a:path w="2453" h="2450" extrusionOk="0">
                <a:moveTo>
                  <a:pt x="2372" y="1026"/>
                </a:moveTo>
                <a:cubicBezTo>
                  <a:pt x="2135" y="1000"/>
                  <a:pt x="2135" y="1000"/>
                  <a:pt x="2135" y="1000"/>
                </a:cubicBezTo>
                <a:cubicBezTo>
                  <a:pt x="2106" y="997"/>
                  <a:pt x="2083" y="977"/>
                  <a:pt x="2075" y="951"/>
                </a:cubicBezTo>
                <a:cubicBezTo>
                  <a:pt x="2060" y="904"/>
                  <a:pt x="2042" y="860"/>
                  <a:pt x="2021" y="819"/>
                </a:cubicBezTo>
                <a:cubicBezTo>
                  <a:pt x="2008" y="793"/>
                  <a:pt x="2011" y="765"/>
                  <a:pt x="2029" y="742"/>
                </a:cubicBezTo>
                <a:cubicBezTo>
                  <a:pt x="2179" y="556"/>
                  <a:pt x="2179" y="556"/>
                  <a:pt x="2179" y="556"/>
                </a:cubicBezTo>
                <a:cubicBezTo>
                  <a:pt x="2207" y="519"/>
                  <a:pt x="2205" y="468"/>
                  <a:pt x="2174" y="437"/>
                </a:cubicBezTo>
                <a:cubicBezTo>
                  <a:pt x="2018" y="282"/>
                  <a:pt x="2018" y="282"/>
                  <a:pt x="2018" y="282"/>
                </a:cubicBezTo>
                <a:cubicBezTo>
                  <a:pt x="1985" y="248"/>
                  <a:pt x="1933" y="245"/>
                  <a:pt x="1900" y="276"/>
                </a:cubicBezTo>
                <a:cubicBezTo>
                  <a:pt x="1711" y="424"/>
                  <a:pt x="1711" y="424"/>
                  <a:pt x="1711" y="424"/>
                </a:cubicBezTo>
                <a:cubicBezTo>
                  <a:pt x="1688" y="442"/>
                  <a:pt x="1659" y="444"/>
                  <a:pt x="1633" y="432"/>
                </a:cubicBezTo>
                <a:cubicBezTo>
                  <a:pt x="1592" y="411"/>
                  <a:pt x="1546" y="390"/>
                  <a:pt x="1502" y="377"/>
                </a:cubicBezTo>
                <a:cubicBezTo>
                  <a:pt x="1473" y="370"/>
                  <a:pt x="1455" y="346"/>
                  <a:pt x="1453" y="318"/>
                </a:cubicBezTo>
                <a:cubicBezTo>
                  <a:pt x="1427" y="80"/>
                  <a:pt x="1427" y="80"/>
                  <a:pt x="1427" y="80"/>
                </a:cubicBezTo>
                <a:cubicBezTo>
                  <a:pt x="1422" y="34"/>
                  <a:pt x="1383" y="0"/>
                  <a:pt x="1336" y="0"/>
                </a:cubicBezTo>
                <a:cubicBezTo>
                  <a:pt x="1114" y="0"/>
                  <a:pt x="1114" y="0"/>
                  <a:pt x="1114" y="0"/>
                </a:cubicBezTo>
                <a:cubicBezTo>
                  <a:pt x="1068" y="0"/>
                  <a:pt x="1029" y="34"/>
                  <a:pt x="1024" y="80"/>
                </a:cubicBezTo>
                <a:cubicBezTo>
                  <a:pt x="998" y="318"/>
                  <a:pt x="998" y="318"/>
                  <a:pt x="998" y="318"/>
                </a:cubicBezTo>
                <a:cubicBezTo>
                  <a:pt x="995" y="346"/>
                  <a:pt x="975" y="370"/>
                  <a:pt x="949" y="377"/>
                </a:cubicBezTo>
                <a:cubicBezTo>
                  <a:pt x="902" y="393"/>
                  <a:pt x="858" y="411"/>
                  <a:pt x="817" y="432"/>
                </a:cubicBezTo>
                <a:cubicBezTo>
                  <a:pt x="791" y="444"/>
                  <a:pt x="763" y="442"/>
                  <a:pt x="739" y="424"/>
                </a:cubicBezTo>
                <a:cubicBezTo>
                  <a:pt x="553" y="274"/>
                  <a:pt x="553" y="274"/>
                  <a:pt x="553" y="274"/>
                </a:cubicBezTo>
                <a:cubicBezTo>
                  <a:pt x="517" y="245"/>
                  <a:pt x="466" y="248"/>
                  <a:pt x="435" y="279"/>
                </a:cubicBezTo>
                <a:cubicBezTo>
                  <a:pt x="279" y="434"/>
                  <a:pt x="279" y="434"/>
                  <a:pt x="279" y="434"/>
                </a:cubicBezTo>
                <a:cubicBezTo>
                  <a:pt x="246" y="468"/>
                  <a:pt x="243" y="519"/>
                  <a:pt x="274" y="553"/>
                </a:cubicBezTo>
                <a:cubicBezTo>
                  <a:pt x="424" y="739"/>
                  <a:pt x="424" y="739"/>
                  <a:pt x="424" y="739"/>
                </a:cubicBezTo>
                <a:cubicBezTo>
                  <a:pt x="442" y="760"/>
                  <a:pt x="445" y="791"/>
                  <a:pt x="432" y="817"/>
                </a:cubicBezTo>
                <a:cubicBezTo>
                  <a:pt x="411" y="860"/>
                  <a:pt x="393" y="904"/>
                  <a:pt x="378" y="948"/>
                </a:cubicBezTo>
                <a:cubicBezTo>
                  <a:pt x="370" y="974"/>
                  <a:pt x="347" y="995"/>
                  <a:pt x="318" y="997"/>
                </a:cubicBezTo>
                <a:cubicBezTo>
                  <a:pt x="81" y="1023"/>
                  <a:pt x="81" y="1023"/>
                  <a:pt x="81" y="1023"/>
                </a:cubicBezTo>
                <a:cubicBezTo>
                  <a:pt x="34" y="1028"/>
                  <a:pt x="0" y="1067"/>
                  <a:pt x="0" y="1114"/>
                </a:cubicBezTo>
                <a:cubicBezTo>
                  <a:pt x="0" y="1336"/>
                  <a:pt x="0" y="1336"/>
                  <a:pt x="0" y="1336"/>
                </a:cubicBezTo>
                <a:cubicBezTo>
                  <a:pt x="0" y="1382"/>
                  <a:pt x="34" y="1421"/>
                  <a:pt x="81" y="1426"/>
                </a:cubicBezTo>
                <a:cubicBezTo>
                  <a:pt x="318" y="1452"/>
                  <a:pt x="318" y="1452"/>
                  <a:pt x="318" y="1452"/>
                </a:cubicBezTo>
                <a:cubicBezTo>
                  <a:pt x="347" y="1455"/>
                  <a:pt x="370" y="1475"/>
                  <a:pt x="378" y="1501"/>
                </a:cubicBezTo>
                <a:cubicBezTo>
                  <a:pt x="393" y="1548"/>
                  <a:pt x="411" y="1592"/>
                  <a:pt x="432" y="1633"/>
                </a:cubicBezTo>
                <a:cubicBezTo>
                  <a:pt x="445" y="1659"/>
                  <a:pt x="442" y="1687"/>
                  <a:pt x="424" y="1711"/>
                </a:cubicBezTo>
                <a:cubicBezTo>
                  <a:pt x="274" y="1897"/>
                  <a:pt x="274" y="1897"/>
                  <a:pt x="274" y="1897"/>
                </a:cubicBezTo>
                <a:cubicBezTo>
                  <a:pt x="246" y="1933"/>
                  <a:pt x="248" y="1984"/>
                  <a:pt x="279" y="2015"/>
                </a:cubicBezTo>
                <a:cubicBezTo>
                  <a:pt x="435" y="2171"/>
                  <a:pt x="435" y="2171"/>
                  <a:pt x="435" y="2171"/>
                </a:cubicBezTo>
                <a:cubicBezTo>
                  <a:pt x="468" y="2204"/>
                  <a:pt x="520" y="2207"/>
                  <a:pt x="553" y="2176"/>
                </a:cubicBezTo>
                <a:cubicBezTo>
                  <a:pt x="739" y="2026"/>
                  <a:pt x="739" y="2026"/>
                  <a:pt x="739" y="2026"/>
                </a:cubicBezTo>
                <a:cubicBezTo>
                  <a:pt x="760" y="2008"/>
                  <a:pt x="791" y="2005"/>
                  <a:pt x="817" y="2018"/>
                </a:cubicBezTo>
                <a:cubicBezTo>
                  <a:pt x="861" y="2039"/>
                  <a:pt x="905" y="2057"/>
                  <a:pt x="949" y="2072"/>
                </a:cubicBezTo>
                <a:cubicBezTo>
                  <a:pt x="975" y="2080"/>
                  <a:pt x="995" y="2103"/>
                  <a:pt x="998" y="2132"/>
                </a:cubicBezTo>
                <a:cubicBezTo>
                  <a:pt x="1024" y="2369"/>
                  <a:pt x="1024" y="2369"/>
                  <a:pt x="1024" y="2369"/>
                </a:cubicBezTo>
                <a:cubicBezTo>
                  <a:pt x="1029" y="2416"/>
                  <a:pt x="1068" y="2450"/>
                  <a:pt x="1114" y="2450"/>
                </a:cubicBezTo>
                <a:cubicBezTo>
                  <a:pt x="1336" y="2450"/>
                  <a:pt x="1336" y="2450"/>
                  <a:pt x="1336" y="2450"/>
                </a:cubicBezTo>
                <a:cubicBezTo>
                  <a:pt x="1383" y="2450"/>
                  <a:pt x="1422" y="2416"/>
                  <a:pt x="1427" y="2369"/>
                </a:cubicBezTo>
                <a:cubicBezTo>
                  <a:pt x="1453" y="2132"/>
                  <a:pt x="1453" y="2132"/>
                  <a:pt x="1453" y="2132"/>
                </a:cubicBezTo>
                <a:cubicBezTo>
                  <a:pt x="1455" y="2103"/>
                  <a:pt x="1476" y="2080"/>
                  <a:pt x="1502" y="2072"/>
                </a:cubicBezTo>
                <a:cubicBezTo>
                  <a:pt x="1548" y="2057"/>
                  <a:pt x="1592" y="2039"/>
                  <a:pt x="1633" y="2018"/>
                </a:cubicBezTo>
                <a:cubicBezTo>
                  <a:pt x="1659" y="2005"/>
                  <a:pt x="1688" y="2008"/>
                  <a:pt x="1711" y="2026"/>
                </a:cubicBezTo>
                <a:cubicBezTo>
                  <a:pt x="1897" y="2176"/>
                  <a:pt x="1897" y="2176"/>
                  <a:pt x="1897" y="2176"/>
                </a:cubicBezTo>
                <a:cubicBezTo>
                  <a:pt x="1933" y="2204"/>
                  <a:pt x="1985" y="2202"/>
                  <a:pt x="2016" y="2171"/>
                </a:cubicBezTo>
                <a:cubicBezTo>
                  <a:pt x="2171" y="2015"/>
                  <a:pt x="2171" y="2015"/>
                  <a:pt x="2171" y="2015"/>
                </a:cubicBezTo>
                <a:cubicBezTo>
                  <a:pt x="2205" y="1982"/>
                  <a:pt x="2207" y="1930"/>
                  <a:pt x="2176" y="1897"/>
                </a:cubicBezTo>
                <a:cubicBezTo>
                  <a:pt x="2026" y="1711"/>
                  <a:pt x="2026" y="1711"/>
                  <a:pt x="2026" y="1711"/>
                </a:cubicBezTo>
                <a:cubicBezTo>
                  <a:pt x="2008" y="1690"/>
                  <a:pt x="2006" y="1659"/>
                  <a:pt x="2018" y="1633"/>
                </a:cubicBezTo>
                <a:cubicBezTo>
                  <a:pt x="2039" y="1589"/>
                  <a:pt x="2057" y="1545"/>
                  <a:pt x="2073" y="1501"/>
                </a:cubicBezTo>
                <a:cubicBezTo>
                  <a:pt x="2080" y="1475"/>
                  <a:pt x="2104" y="1455"/>
                  <a:pt x="2132" y="1452"/>
                </a:cubicBezTo>
                <a:cubicBezTo>
                  <a:pt x="2370" y="1426"/>
                  <a:pt x="2370" y="1426"/>
                  <a:pt x="2370" y="1426"/>
                </a:cubicBezTo>
                <a:cubicBezTo>
                  <a:pt x="2416" y="1421"/>
                  <a:pt x="2450" y="1382"/>
                  <a:pt x="2450" y="1336"/>
                </a:cubicBezTo>
                <a:cubicBezTo>
                  <a:pt x="2450" y="1114"/>
                  <a:pt x="2450" y="1114"/>
                  <a:pt x="2450" y="1114"/>
                </a:cubicBezTo>
                <a:cubicBezTo>
                  <a:pt x="2453" y="1067"/>
                  <a:pt x="2419" y="1031"/>
                  <a:pt x="2372" y="1026"/>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42" name="Google Shape;2242;p127"/>
          <p:cNvSpPr txBox="1"/>
          <p:nvPr/>
        </p:nvSpPr>
        <p:spPr>
          <a:xfrm>
            <a:off x="2598738" y="1425763"/>
            <a:ext cx="357600" cy="21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650" b="1">
                <a:solidFill>
                  <a:srgbClr val="11577F"/>
                </a:solidFill>
                <a:latin typeface="Arial"/>
                <a:ea typeface="Arial"/>
                <a:cs typeface="Arial"/>
                <a:sym typeface="Arial"/>
              </a:rPr>
              <a:t>XS</a:t>
            </a:r>
            <a:endParaRPr/>
          </a:p>
        </p:txBody>
      </p:sp>
      <p:sp>
        <p:nvSpPr>
          <p:cNvPr id="2243" name="Google Shape;2243;p127"/>
          <p:cNvSpPr/>
          <p:nvPr/>
        </p:nvSpPr>
        <p:spPr>
          <a:xfrm>
            <a:off x="2647527" y="3481975"/>
            <a:ext cx="239125" cy="219600"/>
          </a:xfrm>
          <a:custGeom>
            <a:avLst/>
            <a:gdLst/>
            <a:ahLst/>
            <a:cxnLst/>
            <a:rect l="l" t="t" r="r" b="b"/>
            <a:pathLst>
              <a:path w="2453" h="2450" extrusionOk="0">
                <a:moveTo>
                  <a:pt x="2372" y="1026"/>
                </a:moveTo>
                <a:cubicBezTo>
                  <a:pt x="2135" y="1000"/>
                  <a:pt x="2135" y="1000"/>
                  <a:pt x="2135" y="1000"/>
                </a:cubicBezTo>
                <a:cubicBezTo>
                  <a:pt x="2106" y="997"/>
                  <a:pt x="2083" y="977"/>
                  <a:pt x="2075" y="951"/>
                </a:cubicBezTo>
                <a:cubicBezTo>
                  <a:pt x="2060" y="904"/>
                  <a:pt x="2042" y="860"/>
                  <a:pt x="2021" y="819"/>
                </a:cubicBezTo>
                <a:cubicBezTo>
                  <a:pt x="2008" y="793"/>
                  <a:pt x="2011" y="765"/>
                  <a:pt x="2029" y="742"/>
                </a:cubicBezTo>
                <a:cubicBezTo>
                  <a:pt x="2179" y="556"/>
                  <a:pt x="2179" y="556"/>
                  <a:pt x="2179" y="556"/>
                </a:cubicBezTo>
                <a:cubicBezTo>
                  <a:pt x="2207" y="519"/>
                  <a:pt x="2205" y="468"/>
                  <a:pt x="2174" y="437"/>
                </a:cubicBezTo>
                <a:cubicBezTo>
                  <a:pt x="2018" y="282"/>
                  <a:pt x="2018" y="282"/>
                  <a:pt x="2018" y="282"/>
                </a:cubicBezTo>
                <a:cubicBezTo>
                  <a:pt x="1985" y="248"/>
                  <a:pt x="1933" y="245"/>
                  <a:pt x="1900" y="276"/>
                </a:cubicBezTo>
                <a:cubicBezTo>
                  <a:pt x="1711" y="424"/>
                  <a:pt x="1711" y="424"/>
                  <a:pt x="1711" y="424"/>
                </a:cubicBezTo>
                <a:cubicBezTo>
                  <a:pt x="1688" y="442"/>
                  <a:pt x="1659" y="444"/>
                  <a:pt x="1633" y="432"/>
                </a:cubicBezTo>
                <a:cubicBezTo>
                  <a:pt x="1592" y="411"/>
                  <a:pt x="1546" y="390"/>
                  <a:pt x="1502" y="377"/>
                </a:cubicBezTo>
                <a:cubicBezTo>
                  <a:pt x="1473" y="370"/>
                  <a:pt x="1455" y="346"/>
                  <a:pt x="1453" y="318"/>
                </a:cubicBezTo>
                <a:cubicBezTo>
                  <a:pt x="1427" y="80"/>
                  <a:pt x="1427" y="80"/>
                  <a:pt x="1427" y="80"/>
                </a:cubicBezTo>
                <a:cubicBezTo>
                  <a:pt x="1422" y="34"/>
                  <a:pt x="1383" y="0"/>
                  <a:pt x="1336" y="0"/>
                </a:cubicBezTo>
                <a:cubicBezTo>
                  <a:pt x="1114" y="0"/>
                  <a:pt x="1114" y="0"/>
                  <a:pt x="1114" y="0"/>
                </a:cubicBezTo>
                <a:cubicBezTo>
                  <a:pt x="1068" y="0"/>
                  <a:pt x="1029" y="34"/>
                  <a:pt x="1024" y="80"/>
                </a:cubicBezTo>
                <a:cubicBezTo>
                  <a:pt x="998" y="318"/>
                  <a:pt x="998" y="318"/>
                  <a:pt x="998" y="318"/>
                </a:cubicBezTo>
                <a:cubicBezTo>
                  <a:pt x="995" y="346"/>
                  <a:pt x="975" y="370"/>
                  <a:pt x="949" y="377"/>
                </a:cubicBezTo>
                <a:cubicBezTo>
                  <a:pt x="902" y="393"/>
                  <a:pt x="858" y="411"/>
                  <a:pt x="817" y="432"/>
                </a:cubicBezTo>
                <a:cubicBezTo>
                  <a:pt x="791" y="444"/>
                  <a:pt x="763" y="442"/>
                  <a:pt x="739" y="424"/>
                </a:cubicBezTo>
                <a:cubicBezTo>
                  <a:pt x="553" y="274"/>
                  <a:pt x="553" y="274"/>
                  <a:pt x="553" y="274"/>
                </a:cubicBezTo>
                <a:cubicBezTo>
                  <a:pt x="517" y="245"/>
                  <a:pt x="466" y="248"/>
                  <a:pt x="435" y="279"/>
                </a:cubicBezTo>
                <a:cubicBezTo>
                  <a:pt x="279" y="434"/>
                  <a:pt x="279" y="434"/>
                  <a:pt x="279" y="434"/>
                </a:cubicBezTo>
                <a:cubicBezTo>
                  <a:pt x="246" y="468"/>
                  <a:pt x="243" y="519"/>
                  <a:pt x="274" y="553"/>
                </a:cubicBezTo>
                <a:cubicBezTo>
                  <a:pt x="424" y="739"/>
                  <a:pt x="424" y="739"/>
                  <a:pt x="424" y="739"/>
                </a:cubicBezTo>
                <a:cubicBezTo>
                  <a:pt x="442" y="760"/>
                  <a:pt x="445" y="791"/>
                  <a:pt x="432" y="817"/>
                </a:cubicBezTo>
                <a:cubicBezTo>
                  <a:pt x="411" y="860"/>
                  <a:pt x="393" y="904"/>
                  <a:pt x="378" y="948"/>
                </a:cubicBezTo>
                <a:cubicBezTo>
                  <a:pt x="370" y="974"/>
                  <a:pt x="347" y="995"/>
                  <a:pt x="318" y="997"/>
                </a:cubicBezTo>
                <a:cubicBezTo>
                  <a:pt x="81" y="1023"/>
                  <a:pt x="81" y="1023"/>
                  <a:pt x="81" y="1023"/>
                </a:cubicBezTo>
                <a:cubicBezTo>
                  <a:pt x="34" y="1028"/>
                  <a:pt x="0" y="1067"/>
                  <a:pt x="0" y="1114"/>
                </a:cubicBezTo>
                <a:cubicBezTo>
                  <a:pt x="0" y="1336"/>
                  <a:pt x="0" y="1336"/>
                  <a:pt x="0" y="1336"/>
                </a:cubicBezTo>
                <a:cubicBezTo>
                  <a:pt x="0" y="1382"/>
                  <a:pt x="34" y="1421"/>
                  <a:pt x="81" y="1426"/>
                </a:cubicBezTo>
                <a:cubicBezTo>
                  <a:pt x="318" y="1452"/>
                  <a:pt x="318" y="1452"/>
                  <a:pt x="318" y="1452"/>
                </a:cubicBezTo>
                <a:cubicBezTo>
                  <a:pt x="347" y="1455"/>
                  <a:pt x="370" y="1475"/>
                  <a:pt x="378" y="1501"/>
                </a:cubicBezTo>
                <a:cubicBezTo>
                  <a:pt x="393" y="1548"/>
                  <a:pt x="411" y="1592"/>
                  <a:pt x="432" y="1633"/>
                </a:cubicBezTo>
                <a:cubicBezTo>
                  <a:pt x="445" y="1659"/>
                  <a:pt x="442" y="1687"/>
                  <a:pt x="424" y="1711"/>
                </a:cubicBezTo>
                <a:cubicBezTo>
                  <a:pt x="274" y="1897"/>
                  <a:pt x="274" y="1897"/>
                  <a:pt x="274" y="1897"/>
                </a:cubicBezTo>
                <a:cubicBezTo>
                  <a:pt x="246" y="1933"/>
                  <a:pt x="248" y="1984"/>
                  <a:pt x="279" y="2015"/>
                </a:cubicBezTo>
                <a:cubicBezTo>
                  <a:pt x="435" y="2171"/>
                  <a:pt x="435" y="2171"/>
                  <a:pt x="435" y="2171"/>
                </a:cubicBezTo>
                <a:cubicBezTo>
                  <a:pt x="468" y="2204"/>
                  <a:pt x="520" y="2207"/>
                  <a:pt x="553" y="2176"/>
                </a:cubicBezTo>
                <a:cubicBezTo>
                  <a:pt x="739" y="2026"/>
                  <a:pt x="739" y="2026"/>
                  <a:pt x="739" y="2026"/>
                </a:cubicBezTo>
                <a:cubicBezTo>
                  <a:pt x="760" y="2008"/>
                  <a:pt x="791" y="2005"/>
                  <a:pt x="817" y="2018"/>
                </a:cubicBezTo>
                <a:cubicBezTo>
                  <a:pt x="861" y="2039"/>
                  <a:pt x="905" y="2057"/>
                  <a:pt x="949" y="2072"/>
                </a:cubicBezTo>
                <a:cubicBezTo>
                  <a:pt x="975" y="2080"/>
                  <a:pt x="995" y="2103"/>
                  <a:pt x="998" y="2132"/>
                </a:cubicBezTo>
                <a:cubicBezTo>
                  <a:pt x="1024" y="2369"/>
                  <a:pt x="1024" y="2369"/>
                  <a:pt x="1024" y="2369"/>
                </a:cubicBezTo>
                <a:cubicBezTo>
                  <a:pt x="1029" y="2416"/>
                  <a:pt x="1068" y="2450"/>
                  <a:pt x="1114" y="2450"/>
                </a:cubicBezTo>
                <a:cubicBezTo>
                  <a:pt x="1336" y="2450"/>
                  <a:pt x="1336" y="2450"/>
                  <a:pt x="1336" y="2450"/>
                </a:cubicBezTo>
                <a:cubicBezTo>
                  <a:pt x="1383" y="2450"/>
                  <a:pt x="1422" y="2416"/>
                  <a:pt x="1427" y="2369"/>
                </a:cubicBezTo>
                <a:cubicBezTo>
                  <a:pt x="1453" y="2132"/>
                  <a:pt x="1453" y="2132"/>
                  <a:pt x="1453" y="2132"/>
                </a:cubicBezTo>
                <a:cubicBezTo>
                  <a:pt x="1455" y="2103"/>
                  <a:pt x="1476" y="2080"/>
                  <a:pt x="1502" y="2072"/>
                </a:cubicBezTo>
                <a:cubicBezTo>
                  <a:pt x="1548" y="2057"/>
                  <a:pt x="1592" y="2039"/>
                  <a:pt x="1633" y="2018"/>
                </a:cubicBezTo>
                <a:cubicBezTo>
                  <a:pt x="1659" y="2005"/>
                  <a:pt x="1688" y="2008"/>
                  <a:pt x="1711" y="2026"/>
                </a:cubicBezTo>
                <a:cubicBezTo>
                  <a:pt x="1897" y="2176"/>
                  <a:pt x="1897" y="2176"/>
                  <a:pt x="1897" y="2176"/>
                </a:cubicBezTo>
                <a:cubicBezTo>
                  <a:pt x="1933" y="2204"/>
                  <a:pt x="1985" y="2202"/>
                  <a:pt x="2016" y="2171"/>
                </a:cubicBezTo>
                <a:cubicBezTo>
                  <a:pt x="2171" y="2015"/>
                  <a:pt x="2171" y="2015"/>
                  <a:pt x="2171" y="2015"/>
                </a:cubicBezTo>
                <a:cubicBezTo>
                  <a:pt x="2205" y="1982"/>
                  <a:pt x="2207" y="1930"/>
                  <a:pt x="2176" y="1897"/>
                </a:cubicBezTo>
                <a:cubicBezTo>
                  <a:pt x="2026" y="1711"/>
                  <a:pt x="2026" y="1711"/>
                  <a:pt x="2026" y="1711"/>
                </a:cubicBezTo>
                <a:cubicBezTo>
                  <a:pt x="2008" y="1690"/>
                  <a:pt x="2006" y="1659"/>
                  <a:pt x="2018" y="1633"/>
                </a:cubicBezTo>
                <a:cubicBezTo>
                  <a:pt x="2039" y="1589"/>
                  <a:pt x="2057" y="1545"/>
                  <a:pt x="2073" y="1501"/>
                </a:cubicBezTo>
                <a:cubicBezTo>
                  <a:pt x="2080" y="1475"/>
                  <a:pt x="2104" y="1455"/>
                  <a:pt x="2132" y="1452"/>
                </a:cubicBezTo>
                <a:cubicBezTo>
                  <a:pt x="2370" y="1426"/>
                  <a:pt x="2370" y="1426"/>
                  <a:pt x="2370" y="1426"/>
                </a:cubicBezTo>
                <a:cubicBezTo>
                  <a:pt x="2416" y="1421"/>
                  <a:pt x="2450" y="1382"/>
                  <a:pt x="2450" y="1336"/>
                </a:cubicBezTo>
                <a:cubicBezTo>
                  <a:pt x="2450" y="1114"/>
                  <a:pt x="2450" y="1114"/>
                  <a:pt x="2450" y="1114"/>
                </a:cubicBezTo>
                <a:cubicBezTo>
                  <a:pt x="2453" y="1067"/>
                  <a:pt x="2419" y="1031"/>
                  <a:pt x="2372" y="1026"/>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44" name="Google Shape;2244;p127"/>
          <p:cNvSpPr txBox="1"/>
          <p:nvPr/>
        </p:nvSpPr>
        <p:spPr>
          <a:xfrm>
            <a:off x="2559350" y="3481975"/>
            <a:ext cx="574200" cy="21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000" b="1">
                <a:solidFill>
                  <a:srgbClr val="11577F"/>
                </a:solidFill>
              </a:rPr>
              <a:t>  </a:t>
            </a:r>
            <a:r>
              <a:rPr lang="en" sz="1000" b="1">
                <a:solidFill>
                  <a:srgbClr val="11577F"/>
                </a:solidFill>
                <a:latin typeface="Arial"/>
                <a:ea typeface="Arial"/>
                <a:cs typeface="Arial"/>
                <a:sym typeface="Arial"/>
              </a:rPr>
              <a:t>S  </a:t>
            </a:r>
            <a:endParaRPr sz="1000"/>
          </a:p>
        </p:txBody>
      </p:sp>
      <p:sp>
        <p:nvSpPr>
          <p:cNvPr id="2245" name="Google Shape;2245;p127"/>
          <p:cNvSpPr/>
          <p:nvPr/>
        </p:nvSpPr>
        <p:spPr>
          <a:xfrm>
            <a:off x="6394256" y="3594504"/>
            <a:ext cx="428925" cy="431586"/>
          </a:xfrm>
          <a:custGeom>
            <a:avLst/>
            <a:gdLst/>
            <a:ahLst/>
            <a:cxnLst/>
            <a:rect l="l" t="t" r="r" b="b"/>
            <a:pathLst>
              <a:path w="2453" h="2450" extrusionOk="0">
                <a:moveTo>
                  <a:pt x="2372" y="1026"/>
                </a:moveTo>
                <a:cubicBezTo>
                  <a:pt x="2135" y="1000"/>
                  <a:pt x="2135" y="1000"/>
                  <a:pt x="2135" y="1000"/>
                </a:cubicBezTo>
                <a:cubicBezTo>
                  <a:pt x="2106" y="997"/>
                  <a:pt x="2083" y="977"/>
                  <a:pt x="2075" y="951"/>
                </a:cubicBezTo>
                <a:cubicBezTo>
                  <a:pt x="2060" y="904"/>
                  <a:pt x="2042" y="860"/>
                  <a:pt x="2021" y="819"/>
                </a:cubicBezTo>
                <a:cubicBezTo>
                  <a:pt x="2008" y="793"/>
                  <a:pt x="2011" y="765"/>
                  <a:pt x="2029" y="742"/>
                </a:cubicBezTo>
                <a:cubicBezTo>
                  <a:pt x="2179" y="556"/>
                  <a:pt x="2179" y="556"/>
                  <a:pt x="2179" y="556"/>
                </a:cubicBezTo>
                <a:cubicBezTo>
                  <a:pt x="2207" y="519"/>
                  <a:pt x="2205" y="468"/>
                  <a:pt x="2174" y="437"/>
                </a:cubicBezTo>
                <a:cubicBezTo>
                  <a:pt x="2018" y="282"/>
                  <a:pt x="2018" y="282"/>
                  <a:pt x="2018" y="282"/>
                </a:cubicBezTo>
                <a:cubicBezTo>
                  <a:pt x="1985" y="248"/>
                  <a:pt x="1933" y="245"/>
                  <a:pt x="1900" y="276"/>
                </a:cubicBezTo>
                <a:cubicBezTo>
                  <a:pt x="1711" y="424"/>
                  <a:pt x="1711" y="424"/>
                  <a:pt x="1711" y="424"/>
                </a:cubicBezTo>
                <a:cubicBezTo>
                  <a:pt x="1688" y="442"/>
                  <a:pt x="1659" y="444"/>
                  <a:pt x="1633" y="432"/>
                </a:cubicBezTo>
                <a:cubicBezTo>
                  <a:pt x="1592" y="411"/>
                  <a:pt x="1546" y="390"/>
                  <a:pt x="1502" y="377"/>
                </a:cubicBezTo>
                <a:cubicBezTo>
                  <a:pt x="1473" y="370"/>
                  <a:pt x="1455" y="346"/>
                  <a:pt x="1453" y="318"/>
                </a:cubicBezTo>
                <a:cubicBezTo>
                  <a:pt x="1427" y="80"/>
                  <a:pt x="1427" y="80"/>
                  <a:pt x="1427" y="80"/>
                </a:cubicBezTo>
                <a:cubicBezTo>
                  <a:pt x="1422" y="34"/>
                  <a:pt x="1383" y="0"/>
                  <a:pt x="1336" y="0"/>
                </a:cubicBezTo>
                <a:cubicBezTo>
                  <a:pt x="1114" y="0"/>
                  <a:pt x="1114" y="0"/>
                  <a:pt x="1114" y="0"/>
                </a:cubicBezTo>
                <a:cubicBezTo>
                  <a:pt x="1068" y="0"/>
                  <a:pt x="1029" y="34"/>
                  <a:pt x="1024" y="80"/>
                </a:cubicBezTo>
                <a:cubicBezTo>
                  <a:pt x="998" y="318"/>
                  <a:pt x="998" y="318"/>
                  <a:pt x="998" y="318"/>
                </a:cubicBezTo>
                <a:cubicBezTo>
                  <a:pt x="995" y="346"/>
                  <a:pt x="975" y="370"/>
                  <a:pt x="949" y="377"/>
                </a:cubicBezTo>
                <a:cubicBezTo>
                  <a:pt x="902" y="393"/>
                  <a:pt x="858" y="411"/>
                  <a:pt x="817" y="432"/>
                </a:cubicBezTo>
                <a:cubicBezTo>
                  <a:pt x="791" y="444"/>
                  <a:pt x="763" y="442"/>
                  <a:pt x="739" y="424"/>
                </a:cubicBezTo>
                <a:cubicBezTo>
                  <a:pt x="553" y="274"/>
                  <a:pt x="553" y="274"/>
                  <a:pt x="553" y="274"/>
                </a:cubicBezTo>
                <a:cubicBezTo>
                  <a:pt x="517" y="245"/>
                  <a:pt x="466" y="248"/>
                  <a:pt x="435" y="279"/>
                </a:cubicBezTo>
                <a:cubicBezTo>
                  <a:pt x="279" y="434"/>
                  <a:pt x="279" y="434"/>
                  <a:pt x="279" y="434"/>
                </a:cubicBezTo>
                <a:cubicBezTo>
                  <a:pt x="246" y="468"/>
                  <a:pt x="243" y="519"/>
                  <a:pt x="274" y="553"/>
                </a:cubicBezTo>
                <a:cubicBezTo>
                  <a:pt x="424" y="739"/>
                  <a:pt x="424" y="739"/>
                  <a:pt x="424" y="739"/>
                </a:cubicBezTo>
                <a:cubicBezTo>
                  <a:pt x="442" y="760"/>
                  <a:pt x="445" y="791"/>
                  <a:pt x="432" y="817"/>
                </a:cubicBezTo>
                <a:cubicBezTo>
                  <a:pt x="411" y="860"/>
                  <a:pt x="393" y="904"/>
                  <a:pt x="378" y="948"/>
                </a:cubicBezTo>
                <a:cubicBezTo>
                  <a:pt x="370" y="974"/>
                  <a:pt x="347" y="995"/>
                  <a:pt x="318" y="997"/>
                </a:cubicBezTo>
                <a:cubicBezTo>
                  <a:pt x="81" y="1023"/>
                  <a:pt x="81" y="1023"/>
                  <a:pt x="81" y="1023"/>
                </a:cubicBezTo>
                <a:cubicBezTo>
                  <a:pt x="34" y="1028"/>
                  <a:pt x="0" y="1067"/>
                  <a:pt x="0" y="1114"/>
                </a:cubicBezTo>
                <a:cubicBezTo>
                  <a:pt x="0" y="1336"/>
                  <a:pt x="0" y="1336"/>
                  <a:pt x="0" y="1336"/>
                </a:cubicBezTo>
                <a:cubicBezTo>
                  <a:pt x="0" y="1382"/>
                  <a:pt x="34" y="1421"/>
                  <a:pt x="81" y="1426"/>
                </a:cubicBezTo>
                <a:cubicBezTo>
                  <a:pt x="318" y="1452"/>
                  <a:pt x="318" y="1452"/>
                  <a:pt x="318" y="1452"/>
                </a:cubicBezTo>
                <a:cubicBezTo>
                  <a:pt x="347" y="1455"/>
                  <a:pt x="370" y="1475"/>
                  <a:pt x="378" y="1501"/>
                </a:cubicBezTo>
                <a:cubicBezTo>
                  <a:pt x="393" y="1548"/>
                  <a:pt x="411" y="1592"/>
                  <a:pt x="432" y="1633"/>
                </a:cubicBezTo>
                <a:cubicBezTo>
                  <a:pt x="445" y="1659"/>
                  <a:pt x="442" y="1687"/>
                  <a:pt x="424" y="1711"/>
                </a:cubicBezTo>
                <a:cubicBezTo>
                  <a:pt x="274" y="1897"/>
                  <a:pt x="274" y="1897"/>
                  <a:pt x="274" y="1897"/>
                </a:cubicBezTo>
                <a:cubicBezTo>
                  <a:pt x="246" y="1933"/>
                  <a:pt x="248" y="1984"/>
                  <a:pt x="279" y="2015"/>
                </a:cubicBezTo>
                <a:cubicBezTo>
                  <a:pt x="435" y="2171"/>
                  <a:pt x="435" y="2171"/>
                  <a:pt x="435" y="2171"/>
                </a:cubicBezTo>
                <a:cubicBezTo>
                  <a:pt x="468" y="2204"/>
                  <a:pt x="520" y="2207"/>
                  <a:pt x="553" y="2176"/>
                </a:cubicBezTo>
                <a:cubicBezTo>
                  <a:pt x="739" y="2026"/>
                  <a:pt x="739" y="2026"/>
                  <a:pt x="739" y="2026"/>
                </a:cubicBezTo>
                <a:cubicBezTo>
                  <a:pt x="760" y="2008"/>
                  <a:pt x="791" y="2005"/>
                  <a:pt x="817" y="2018"/>
                </a:cubicBezTo>
                <a:cubicBezTo>
                  <a:pt x="861" y="2039"/>
                  <a:pt x="905" y="2057"/>
                  <a:pt x="949" y="2072"/>
                </a:cubicBezTo>
                <a:cubicBezTo>
                  <a:pt x="975" y="2080"/>
                  <a:pt x="995" y="2103"/>
                  <a:pt x="998" y="2132"/>
                </a:cubicBezTo>
                <a:cubicBezTo>
                  <a:pt x="1024" y="2369"/>
                  <a:pt x="1024" y="2369"/>
                  <a:pt x="1024" y="2369"/>
                </a:cubicBezTo>
                <a:cubicBezTo>
                  <a:pt x="1029" y="2416"/>
                  <a:pt x="1068" y="2450"/>
                  <a:pt x="1114" y="2450"/>
                </a:cubicBezTo>
                <a:cubicBezTo>
                  <a:pt x="1336" y="2450"/>
                  <a:pt x="1336" y="2450"/>
                  <a:pt x="1336" y="2450"/>
                </a:cubicBezTo>
                <a:cubicBezTo>
                  <a:pt x="1383" y="2450"/>
                  <a:pt x="1422" y="2416"/>
                  <a:pt x="1427" y="2369"/>
                </a:cubicBezTo>
                <a:cubicBezTo>
                  <a:pt x="1453" y="2132"/>
                  <a:pt x="1453" y="2132"/>
                  <a:pt x="1453" y="2132"/>
                </a:cubicBezTo>
                <a:cubicBezTo>
                  <a:pt x="1455" y="2103"/>
                  <a:pt x="1476" y="2080"/>
                  <a:pt x="1502" y="2072"/>
                </a:cubicBezTo>
                <a:cubicBezTo>
                  <a:pt x="1548" y="2057"/>
                  <a:pt x="1592" y="2039"/>
                  <a:pt x="1633" y="2018"/>
                </a:cubicBezTo>
                <a:cubicBezTo>
                  <a:pt x="1659" y="2005"/>
                  <a:pt x="1688" y="2008"/>
                  <a:pt x="1711" y="2026"/>
                </a:cubicBezTo>
                <a:cubicBezTo>
                  <a:pt x="1897" y="2176"/>
                  <a:pt x="1897" y="2176"/>
                  <a:pt x="1897" y="2176"/>
                </a:cubicBezTo>
                <a:cubicBezTo>
                  <a:pt x="1933" y="2204"/>
                  <a:pt x="1985" y="2202"/>
                  <a:pt x="2016" y="2171"/>
                </a:cubicBezTo>
                <a:cubicBezTo>
                  <a:pt x="2171" y="2015"/>
                  <a:pt x="2171" y="2015"/>
                  <a:pt x="2171" y="2015"/>
                </a:cubicBezTo>
                <a:cubicBezTo>
                  <a:pt x="2205" y="1982"/>
                  <a:pt x="2207" y="1930"/>
                  <a:pt x="2176" y="1897"/>
                </a:cubicBezTo>
                <a:cubicBezTo>
                  <a:pt x="2026" y="1711"/>
                  <a:pt x="2026" y="1711"/>
                  <a:pt x="2026" y="1711"/>
                </a:cubicBezTo>
                <a:cubicBezTo>
                  <a:pt x="2008" y="1690"/>
                  <a:pt x="2006" y="1659"/>
                  <a:pt x="2018" y="1633"/>
                </a:cubicBezTo>
                <a:cubicBezTo>
                  <a:pt x="2039" y="1589"/>
                  <a:pt x="2057" y="1545"/>
                  <a:pt x="2073" y="1501"/>
                </a:cubicBezTo>
                <a:cubicBezTo>
                  <a:pt x="2080" y="1475"/>
                  <a:pt x="2104" y="1455"/>
                  <a:pt x="2132" y="1452"/>
                </a:cubicBezTo>
                <a:cubicBezTo>
                  <a:pt x="2370" y="1426"/>
                  <a:pt x="2370" y="1426"/>
                  <a:pt x="2370" y="1426"/>
                </a:cubicBezTo>
                <a:cubicBezTo>
                  <a:pt x="2416" y="1421"/>
                  <a:pt x="2450" y="1382"/>
                  <a:pt x="2450" y="1336"/>
                </a:cubicBezTo>
                <a:cubicBezTo>
                  <a:pt x="2450" y="1114"/>
                  <a:pt x="2450" y="1114"/>
                  <a:pt x="2450" y="1114"/>
                </a:cubicBezTo>
                <a:cubicBezTo>
                  <a:pt x="2453" y="1067"/>
                  <a:pt x="2419" y="1031"/>
                  <a:pt x="2372" y="1026"/>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46" name="Google Shape;2246;p127"/>
          <p:cNvSpPr txBox="1"/>
          <p:nvPr/>
        </p:nvSpPr>
        <p:spPr>
          <a:xfrm>
            <a:off x="6394250" y="3610200"/>
            <a:ext cx="7332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11577F"/>
                </a:solidFill>
              </a:rPr>
              <a:t> </a:t>
            </a:r>
            <a:r>
              <a:rPr lang="en" sz="2000" b="1">
                <a:solidFill>
                  <a:srgbClr val="11577F"/>
                </a:solidFill>
                <a:latin typeface="Arial"/>
                <a:ea typeface="Arial"/>
                <a:cs typeface="Arial"/>
                <a:sym typeface="Arial"/>
              </a:rPr>
              <a:t>L</a:t>
            </a:r>
            <a:endParaRPr/>
          </a:p>
        </p:txBody>
      </p:sp>
      <p:sp>
        <p:nvSpPr>
          <p:cNvPr id="2247" name="Google Shape;2247;p127"/>
          <p:cNvSpPr/>
          <p:nvPr/>
        </p:nvSpPr>
        <p:spPr>
          <a:xfrm>
            <a:off x="6266208" y="1296476"/>
            <a:ext cx="357739" cy="359954"/>
          </a:xfrm>
          <a:custGeom>
            <a:avLst/>
            <a:gdLst/>
            <a:ahLst/>
            <a:cxnLst/>
            <a:rect l="l" t="t" r="r" b="b"/>
            <a:pathLst>
              <a:path w="2453" h="2450" extrusionOk="0">
                <a:moveTo>
                  <a:pt x="2372" y="1026"/>
                </a:moveTo>
                <a:cubicBezTo>
                  <a:pt x="2135" y="1000"/>
                  <a:pt x="2135" y="1000"/>
                  <a:pt x="2135" y="1000"/>
                </a:cubicBezTo>
                <a:cubicBezTo>
                  <a:pt x="2106" y="997"/>
                  <a:pt x="2083" y="977"/>
                  <a:pt x="2075" y="951"/>
                </a:cubicBezTo>
                <a:cubicBezTo>
                  <a:pt x="2060" y="904"/>
                  <a:pt x="2042" y="860"/>
                  <a:pt x="2021" y="819"/>
                </a:cubicBezTo>
                <a:cubicBezTo>
                  <a:pt x="2008" y="793"/>
                  <a:pt x="2011" y="765"/>
                  <a:pt x="2029" y="742"/>
                </a:cubicBezTo>
                <a:cubicBezTo>
                  <a:pt x="2179" y="556"/>
                  <a:pt x="2179" y="556"/>
                  <a:pt x="2179" y="556"/>
                </a:cubicBezTo>
                <a:cubicBezTo>
                  <a:pt x="2207" y="519"/>
                  <a:pt x="2205" y="468"/>
                  <a:pt x="2174" y="437"/>
                </a:cubicBezTo>
                <a:cubicBezTo>
                  <a:pt x="2018" y="282"/>
                  <a:pt x="2018" y="282"/>
                  <a:pt x="2018" y="282"/>
                </a:cubicBezTo>
                <a:cubicBezTo>
                  <a:pt x="1985" y="248"/>
                  <a:pt x="1933" y="245"/>
                  <a:pt x="1900" y="276"/>
                </a:cubicBezTo>
                <a:cubicBezTo>
                  <a:pt x="1711" y="424"/>
                  <a:pt x="1711" y="424"/>
                  <a:pt x="1711" y="424"/>
                </a:cubicBezTo>
                <a:cubicBezTo>
                  <a:pt x="1688" y="442"/>
                  <a:pt x="1659" y="444"/>
                  <a:pt x="1633" y="432"/>
                </a:cubicBezTo>
                <a:cubicBezTo>
                  <a:pt x="1592" y="411"/>
                  <a:pt x="1546" y="390"/>
                  <a:pt x="1502" y="377"/>
                </a:cubicBezTo>
                <a:cubicBezTo>
                  <a:pt x="1473" y="370"/>
                  <a:pt x="1455" y="346"/>
                  <a:pt x="1453" y="318"/>
                </a:cubicBezTo>
                <a:cubicBezTo>
                  <a:pt x="1427" y="80"/>
                  <a:pt x="1427" y="80"/>
                  <a:pt x="1427" y="80"/>
                </a:cubicBezTo>
                <a:cubicBezTo>
                  <a:pt x="1422" y="34"/>
                  <a:pt x="1383" y="0"/>
                  <a:pt x="1336" y="0"/>
                </a:cubicBezTo>
                <a:cubicBezTo>
                  <a:pt x="1114" y="0"/>
                  <a:pt x="1114" y="0"/>
                  <a:pt x="1114" y="0"/>
                </a:cubicBezTo>
                <a:cubicBezTo>
                  <a:pt x="1068" y="0"/>
                  <a:pt x="1029" y="34"/>
                  <a:pt x="1024" y="80"/>
                </a:cubicBezTo>
                <a:cubicBezTo>
                  <a:pt x="998" y="318"/>
                  <a:pt x="998" y="318"/>
                  <a:pt x="998" y="318"/>
                </a:cubicBezTo>
                <a:cubicBezTo>
                  <a:pt x="995" y="346"/>
                  <a:pt x="975" y="370"/>
                  <a:pt x="949" y="377"/>
                </a:cubicBezTo>
                <a:cubicBezTo>
                  <a:pt x="902" y="393"/>
                  <a:pt x="858" y="411"/>
                  <a:pt x="817" y="432"/>
                </a:cubicBezTo>
                <a:cubicBezTo>
                  <a:pt x="791" y="444"/>
                  <a:pt x="763" y="442"/>
                  <a:pt x="739" y="424"/>
                </a:cubicBezTo>
                <a:cubicBezTo>
                  <a:pt x="553" y="274"/>
                  <a:pt x="553" y="274"/>
                  <a:pt x="553" y="274"/>
                </a:cubicBezTo>
                <a:cubicBezTo>
                  <a:pt x="517" y="245"/>
                  <a:pt x="466" y="248"/>
                  <a:pt x="435" y="279"/>
                </a:cubicBezTo>
                <a:cubicBezTo>
                  <a:pt x="279" y="434"/>
                  <a:pt x="279" y="434"/>
                  <a:pt x="279" y="434"/>
                </a:cubicBezTo>
                <a:cubicBezTo>
                  <a:pt x="246" y="468"/>
                  <a:pt x="243" y="519"/>
                  <a:pt x="274" y="553"/>
                </a:cubicBezTo>
                <a:cubicBezTo>
                  <a:pt x="424" y="739"/>
                  <a:pt x="424" y="739"/>
                  <a:pt x="424" y="739"/>
                </a:cubicBezTo>
                <a:cubicBezTo>
                  <a:pt x="442" y="760"/>
                  <a:pt x="445" y="791"/>
                  <a:pt x="432" y="817"/>
                </a:cubicBezTo>
                <a:cubicBezTo>
                  <a:pt x="411" y="860"/>
                  <a:pt x="393" y="904"/>
                  <a:pt x="378" y="948"/>
                </a:cubicBezTo>
                <a:cubicBezTo>
                  <a:pt x="370" y="974"/>
                  <a:pt x="347" y="995"/>
                  <a:pt x="318" y="997"/>
                </a:cubicBezTo>
                <a:cubicBezTo>
                  <a:pt x="81" y="1023"/>
                  <a:pt x="81" y="1023"/>
                  <a:pt x="81" y="1023"/>
                </a:cubicBezTo>
                <a:cubicBezTo>
                  <a:pt x="34" y="1028"/>
                  <a:pt x="0" y="1067"/>
                  <a:pt x="0" y="1114"/>
                </a:cubicBezTo>
                <a:cubicBezTo>
                  <a:pt x="0" y="1336"/>
                  <a:pt x="0" y="1336"/>
                  <a:pt x="0" y="1336"/>
                </a:cubicBezTo>
                <a:cubicBezTo>
                  <a:pt x="0" y="1382"/>
                  <a:pt x="34" y="1421"/>
                  <a:pt x="81" y="1426"/>
                </a:cubicBezTo>
                <a:cubicBezTo>
                  <a:pt x="318" y="1452"/>
                  <a:pt x="318" y="1452"/>
                  <a:pt x="318" y="1452"/>
                </a:cubicBezTo>
                <a:cubicBezTo>
                  <a:pt x="347" y="1455"/>
                  <a:pt x="370" y="1475"/>
                  <a:pt x="378" y="1501"/>
                </a:cubicBezTo>
                <a:cubicBezTo>
                  <a:pt x="393" y="1548"/>
                  <a:pt x="411" y="1592"/>
                  <a:pt x="432" y="1633"/>
                </a:cubicBezTo>
                <a:cubicBezTo>
                  <a:pt x="445" y="1659"/>
                  <a:pt x="442" y="1687"/>
                  <a:pt x="424" y="1711"/>
                </a:cubicBezTo>
                <a:cubicBezTo>
                  <a:pt x="274" y="1897"/>
                  <a:pt x="274" y="1897"/>
                  <a:pt x="274" y="1897"/>
                </a:cubicBezTo>
                <a:cubicBezTo>
                  <a:pt x="246" y="1933"/>
                  <a:pt x="248" y="1984"/>
                  <a:pt x="279" y="2015"/>
                </a:cubicBezTo>
                <a:cubicBezTo>
                  <a:pt x="435" y="2171"/>
                  <a:pt x="435" y="2171"/>
                  <a:pt x="435" y="2171"/>
                </a:cubicBezTo>
                <a:cubicBezTo>
                  <a:pt x="468" y="2204"/>
                  <a:pt x="520" y="2207"/>
                  <a:pt x="553" y="2176"/>
                </a:cubicBezTo>
                <a:cubicBezTo>
                  <a:pt x="739" y="2026"/>
                  <a:pt x="739" y="2026"/>
                  <a:pt x="739" y="2026"/>
                </a:cubicBezTo>
                <a:cubicBezTo>
                  <a:pt x="760" y="2008"/>
                  <a:pt x="791" y="2005"/>
                  <a:pt x="817" y="2018"/>
                </a:cubicBezTo>
                <a:cubicBezTo>
                  <a:pt x="861" y="2039"/>
                  <a:pt x="905" y="2057"/>
                  <a:pt x="949" y="2072"/>
                </a:cubicBezTo>
                <a:cubicBezTo>
                  <a:pt x="975" y="2080"/>
                  <a:pt x="995" y="2103"/>
                  <a:pt x="998" y="2132"/>
                </a:cubicBezTo>
                <a:cubicBezTo>
                  <a:pt x="1024" y="2369"/>
                  <a:pt x="1024" y="2369"/>
                  <a:pt x="1024" y="2369"/>
                </a:cubicBezTo>
                <a:cubicBezTo>
                  <a:pt x="1029" y="2416"/>
                  <a:pt x="1068" y="2450"/>
                  <a:pt x="1114" y="2450"/>
                </a:cubicBezTo>
                <a:cubicBezTo>
                  <a:pt x="1336" y="2450"/>
                  <a:pt x="1336" y="2450"/>
                  <a:pt x="1336" y="2450"/>
                </a:cubicBezTo>
                <a:cubicBezTo>
                  <a:pt x="1383" y="2450"/>
                  <a:pt x="1422" y="2416"/>
                  <a:pt x="1427" y="2369"/>
                </a:cubicBezTo>
                <a:cubicBezTo>
                  <a:pt x="1453" y="2132"/>
                  <a:pt x="1453" y="2132"/>
                  <a:pt x="1453" y="2132"/>
                </a:cubicBezTo>
                <a:cubicBezTo>
                  <a:pt x="1455" y="2103"/>
                  <a:pt x="1476" y="2080"/>
                  <a:pt x="1502" y="2072"/>
                </a:cubicBezTo>
                <a:cubicBezTo>
                  <a:pt x="1548" y="2057"/>
                  <a:pt x="1592" y="2039"/>
                  <a:pt x="1633" y="2018"/>
                </a:cubicBezTo>
                <a:cubicBezTo>
                  <a:pt x="1659" y="2005"/>
                  <a:pt x="1688" y="2008"/>
                  <a:pt x="1711" y="2026"/>
                </a:cubicBezTo>
                <a:cubicBezTo>
                  <a:pt x="1897" y="2176"/>
                  <a:pt x="1897" y="2176"/>
                  <a:pt x="1897" y="2176"/>
                </a:cubicBezTo>
                <a:cubicBezTo>
                  <a:pt x="1933" y="2204"/>
                  <a:pt x="1985" y="2202"/>
                  <a:pt x="2016" y="2171"/>
                </a:cubicBezTo>
                <a:cubicBezTo>
                  <a:pt x="2171" y="2015"/>
                  <a:pt x="2171" y="2015"/>
                  <a:pt x="2171" y="2015"/>
                </a:cubicBezTo>
                <a:cubicBezTo>
                  <a:pt x="2205" y="1982"/>
                  <a:pt x="2207" y="1930"/>
                  <a:pt x="2176" y="1897"/>
                </a:cubicBezTo>
                <a:cubicBezTo>
                  <a:pt x="2026" y="1711"/>
                  <a:pt x="2026" y="1711"/>
                  <a:pt x="2026" y="1711"/>
                </a:cubicBezTo>
                <a:cubicBezTo>
                  <a:pt x="2008" y="1690"/>
                  <a:pt x="2006" y="1659"/>
                  <a:pt x="2018" y="1633"/>
                </a:cubicBezTo>
                <a:cubicBezTo>
                  <a:pt x="2039" y="1589"/>
                  <a:pt x="2057" y="1545"/>
                  <a:pt x="2073" y="1501"/>
                </a:cubicBezTo>
                <a:cubicBezTo>
                  <a:pt x="2080" y="1475"/>
                  <a:pt x="2104" y="1455"/>
                  <a:pt x="2132" y="1452"/>
                </a:cubicBezTo>
                <a:cubicBezTo>
                  <a:pt x="2370" y="1426"/>
                  <a:pt x="2370" y="1426"/>
                  <a:pt x="2370" y="1426"/>
                </a:cubicBezTo>
                <a:cubicBezTo>
                  <a:pt x="2416" y="1421"/>
                  <a:pt x="2450" y="1382"/>
                  <a:pt x="2450" y="1336"/>
                </a:cubicBezTo>
                <a:cubicBezTo>
                  <a:pt x="2450" y="1114"/>
                  <a:pt x="2450" y="1114"/>
                  <a:pt x="2450" y="1114"/>
                </a:cubicBezTo>
                <a:cubicBezTo>
                  <a:pt x="2453" y="1067"/>
                  <a:pt x="2419" y="1031"/>
                  <a:pt x="2372" y="1026"/>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48" name="Google Shape;2248;p127"/>
          <p:cNvSpPr txBox="1"/>
          <p:nvPr/>
        </p:nvSpPr>
        <p:spPr>
          <a:xfrm>
            <a:off x="6212700" y="1300325"/>
            <a:ext cx="6105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600" b="1">
                <a:solidFill>
                  <a:srgbClr val="105780"/>
                </a:solidFill>
              </a:rPr>
              <a:t> </a:t>
            </a:r>
            <a:r>
              <a:rPr lang="en" sz="1600" b="1">
                <a:solidFill>
                  <a:srgbClr val="105780"/>
                </a:solidFill>
                <a:latin typeface="Arial"/>
                <a:ea typeface="Arial"/>
                <a:cs typeface="Arial"/>
                <a:sym typeface="Arial"/>
              </a:rPr>
              <a:t>M</a:t>
            </a:r>
            <a:endParaRPr/>
          </a:p>
        </p:txBody>
      </p:sp>
      <p:grpSp>
        <p:nvGrpSpPr>
          <p:cNvPr id="2249" name="Google Shape;2249;p127"/>
          <p:cNvGrpSpPr/>
          <p:nvPr/>
        </p:nvGrpSpPr>
        <p:grpSpPr>
          <a:xfrm>
            <a:off x="680424" y="579068"/>
            <a:ext cx="3591111" cy="1898622"/>
            <a:chOff x="11250946" y="-8079365"/>
            <a:chExt cx="14312918" cy="7865045"/>
          </a:xfrm>
        </p:grpSpPr>
        <p:sp>
          <p:nvSpPr>
            <p:cNvPr id="2250" name="Google Shape;2250;p127"/>
            <p:cNvSpPr/>
            <p:nvPr/>
          </p:nvSpPr>
          <p:spPr>
            <a:xfrm rot="-8939953" flipH="1">
              <a:off x="19464854" y="-2523777"/>
              <a:ext cx="6368121" cy="721015"/>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sp>
          <p:nvSpPr>
            <p:cNvPr id="2251" name="Google Shape;2251;p127"/>
            <p:cNvSpPr/>
            <p:nvPr/>
          </p:nvSpPr>
          <p:spPr>
            <a:xfrm>
              <a:off x="17068771" y="-5043529"/>
              <a:ext cx="2254800" cy="130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sz="900" b="1">
                  <a:solidFill>
                    <a:srgbClr val="FFFFFF"/>
                  </a:solidFill>
                  <a:latin typeface="Arial"/>
                  <a:ea typeface="Arial"/>
                  <a:cs typeface="Arial"/>
                  <a:sym typeface="Arial"/>
                </a:rPr>
                <a:t>Data Load</a:t>
              </a:r>
              <a:endParaRPr sz="900"/>
            </a:p>
          </p:txBody>
        </p:sp>
        <p:sp>
          <p:nvSpPr>
            <p:cNvPr id="2252" name="Google Shape;2252;p127"/>
            <p:cNvSpPr/>
            <p:nvPr/>
          </p:nvSpPr>
          <p:spPr>
            <a:xfrm rot="10800000" flipH="1">
              <a:off x="15830592" y="-4671956"/>
              <a:ext cx="1578900" cy="665400"/>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grpSp>
          <p:nvGrpSpPr>
            <p:cNvPr id="2253" name="Google Shape;2253;p127"/>
            <p:cNvGrpSpPr/>
            <p:nvPr/>
          </p:nvGrpSpPr>
          <p:grpSpPr>
            <a:xfrm>
              <a:off x="13920992" y="-5279258"/>
              <a:ext cx="1773801" cy="1583902"/>
              <a:chOff x="31543880" y="4880617"/>
              <a:chExt cx="1773801" cy="1583902"/>
            </a:xfrm>
          </p:grpSpPr>
          <p:grpSp>
            <p:nvGrpSpPr>
              <p:cNvPr id="2254" name="Google Shape;2254;p127"/>
              <p:cNvGrpSpPr/>
              <p:nvPr/>
            </p:nvGrpSpPr>
            <p:grpSpPr>
              <a:xfrm>
                <a:off x="32485942" y="5739325"/>
                <a:ext cx="831739" cy="725194"/>
                <a:chOff x="38063488" y="5784849"/>
                <a:chExt cx="3841751" cy="3349625"/>
              </a:xfrm>
            </p:grpSpPr>
            <p:sp>
              <p:nvSpPr>
                <p:cNvPr id="2255" name="Google Shape;2255;p127"/>
                <p:cNvSpPr/>
                <p:nvPr/>
              </p:nvSpPr>
              <p:spPr>
                <a:xfrm>
                  <a:off x="38063488" y="5784849"/>
                  <a:ext cx="3841751" cy="687387"/>
                </a:xfrm>
                <a:custGeom>
                  <a:avLst/>
                  <a:gdLst/>
                  <a:ahLst/>
                  <a:cxnLst/>
                  <a:rect l="l" t="t" r="r" b="b"/>
                  <a:pathLst>
                    <a:path w="2048" h="364" extrusionOk="0">
                      <a:moveTo>
                        <a:pt x="1889" y="0"/>
                      </a:moveTo>
                      <a:cubicBezTo>
                        <a:pt x="159" y="0"/>
                        <a:pt x="159" y="0"/>
                        <a:pt x="159" y="0"/>
                      </a:cubicBezTo>
                      <a:cubicBezTo>
                        <a:pt x="71" y="0"/>
                        <a:pt x="0" y="72"/>
                        <a:pt x="0" y="160"/>
                      </a:cubicBezTo>
                      <a:cubicBezTo>
                        <a:pt x="0" y="341"/>
                        <a:pt x="0" y="341"/>
                        <a:pt x="0" y="341"/>
                      </a:cubicBezTo>
                      <a:cubicBezTo>
                        <a:pt x="0" y="353"/>
                        <a:pt x="10" y="364"/>
                        <a:pt x="23" y="364"/>
                      </a:cubicBezTo>
                      <a:cubicBezTo>
                        <a:pt x="2025" y="364"/>
                        <a:pt x="2025" y="364"/>
                        <a:pt x="2025" y="364"/>
                      </a:cubicBezTo>
                      <a:cubicBezTo>
                        <a:pt x="2038" y="364"/>
                        <a:pt x="2048" y="353"/>
                        <a:pt x="2048" y="341"/>
                      </a:cubicBezTo>
                      <a:cubicBezTo>
                        <a:pt x="2048" y="160"/>
                        <a:pt x="2048" y="160"/>
                        <a:pt x="2048" y="160"/>
                      </a:cubicBezTo>
                      <a:cubicBezTo>
                        <a:pt x="2048" y="72"/>
                        <a:pt x="1977" y="0"/>
                        <a:pt x="1889" y="0"/>
                      </a:cubicBezTo>
                      <a:close/>
                      <a:moveTo>
                        <a:pt x="294" y="233"/>
                      </a:moveTo>
                      <a:cubicBezTo>
                        <a:pt x="260" y="237"/>
                        <a:pt x="232" y="209"/>
                        <a:pt x="236" y="175"/>
                      </a:cubicBezTo>
                      <a:cubicBezTo>
                        <a:pt x="239" y="152"/>
                        <a:pt x="258" y="134"/>
                        <a:pt x="281" y="131"/>
                      </a:cubicBezTo>
                      <a:cubicBezTo>
                        <a:pt x="314" y="127"/>
                        <a:pt x="342" y="155"/>
                        <a:pt x="338" y="189"/>
                      </a:cubicBezTo>
                      <a:cubicBezTo>
                        <a:pt x="335" y="212"/>
                        <a:pt x="317" y="230"/>
                        <a:pt x="294" y="233"/>
                      </a:cubicBezTo>
                      <a:close/>
                      <a:moveTo>
                        <a:pt x="458" y="233"/>
                      </a:moveTo>
                      <a:cubicBezTo>
                        <a:pt x="425" y="237"/>
                        <a:pt x="397" y="209"/>
                        <a:pt x="401" y="175"/>
                      </a:cubicBezTo>
                      <a:cubicBezTo>
                        <a:pt x="404" y="152"/>
                        <a:pt x="422" y="134"/>
                        <a:pt x="445" y="131"/>
                      </a:cubicBezTo>
                      <a:cubicBezTo>
                        <a:pt x="479" y="127"/>
                        <a:pt x="507" y="155"/>
                        <a:pt x="503" y="189"/>
                      </a:cubicBezTo>
                      <a:cubicBezTo>
                        <a:pt x="500" y="212"/>
                        <a:pt x="481" y="230"/>
                        <a:pt x="458" y="233"/>
                      </a:cubicBezTo>
                      <a:close/>
                      <a:moveTo>
                        <a:pt x="623" y="233"/>
                      </a:moveTo>
                      <a:cubicBezTo>
                        <a:pt x="590" y="237"/>
                        <a:pt x="561" y="209"/>
                        <a:pt x="566" y="175"/>
                      </a:cubicBezTo>
                      <a:cubicBezTo>
                        <a:pt x="568" y="152"/>
                        <a:pt x="587" y="134"/>
                        <a:pt x="610" y="131"/>
                      </a:cubicBezTo>
                      <a:cubicBezTo>
                        <a:pt x="643" y="127"/>
                        <a:pt x="672" y="155"/>
                        <a:pt x="667" y="189"/>
                      </a:cubicBezTo>
                      <a:cubicBezTo>
                        <a:pt x="664" y="212"/>
                        <a:pt x="646" y="230"/>
                        <a:pt x="623" y="233"/>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56" name="Google Shape;2256;p127"/>
                <p:cNvSpPr/>
                <p:nvPr/>
              </p:nvSpPr>
              <p:spPr>
                <a:xfrm>
                  <a:off x="38063488" y="6645274"/>
                  <a:ext cx="3841751" cy="2489199"/>
                </a:xfrm>
                <a:custGeom>
                  <a:avLst/>
                  <a:gdLst/>
                  <a:ahLst/>
                  <a:cxnLst/>
                  <a:rect l="l" t="t" r="r" b="b"/>
                  <a:pathLst>
                    <a:path w="2048" h="1317" extrusionOk="0">
                      <a:moveTo>
                        <a:pt x="2025" y="0"/>
                      </a:moveTo>
                      <a:cubicBezTo>
                        <a:pt x="23" y="0"/>
                        <a:pt x="23" y="0"/>
                        <a:pt x="23" y="0"/>
                      </a:cubicBezTo>
                      <a:cubicBezTo>
                        <a:pt x="10" y="0"/>
                        <a:pt x="0" y="10"/>
                        <a:pt x="0" y="22"/>
                      </a:cubicBezTo>
                      <a:cubicBezTo>
                        <a:pt x="0" y="1157"/>
                        <a:pt x="0" y="1157"/>
                        <a:pt x="0" y="1157"/>
                      </a:cubicBezTo>
                      <a:cubicBezTo>
                        <a:pt x="0" y="1245"/>
                        <a:pt x="71" y="1317"/>
                        <a:pt x="159" y="1317"/>
                      </a:cubicBezTo>
                      <a:cubicBezTo>
                        <a:pt x="1889" y="1317"/>
                        <a:pt x="1889" y="1317"/>
                        <a:pt x="1889" y="1317"/>
                      </a:cubicBezTo>
                      <a:cubicBezTo>
                        <a:pt x="1977" y="1317"/>
                        <a:pt x="2048" y="1245"/>
                        <a:pt x="2048" y="1157"/>
                      </a:cubicBezTo>
                      <a:cubicBezTo>
                        <a:pt x="2048" y="22"/>
                        <a:pt x="2048" y="22"/>
                        <a:pt x="2048" y="22"/>
                      </a:cubicBezTo>
                      <a:cubicBezTo>
                        <a:pt x="2048" y="10"/>
                        <a:pt x="2038" y="0"/>
                        <a:pt x="2025" y="0"/>
                      </a:cubicBezTo>
                      <a:close/>
                      <a:moveTo>
                        <a:pt x="647" y="884"/>
                      </a:moveTo>
                      <a:cubicBezTo>
                        <a:pt x="663" y="900"/>
                        <a:pt x="666" y="926"/>
                        <a:pt x="652" y="944"/>
                      </a:cubicBezTo>
                      <a:cubicBezTo>
                        <a:pt x="643" y="957"/>
                        <a:pt x="629" y="963"/>
                        <a:pt x="616" y="963"/>
                      </a:cubicBezTo>
                      <a:cubicBezTo>
                        <a:pt x="604" y="963"/>
                        <a:pt x="593" y="958"/>
                        <a:pt x="584" y="949"/>
                      </a:cubicBezTo>
                      <a:cubicBezTo>
                        <a:pt x="322" y="688"/>
                        <a:pt x="322" y="688"/>
                        <a:pt x="322" y="688"/>
                      </a:cubicBezTo>
                      <a:cubicBezTo>
                        <a:pt x="304" y="670"/>
                        <a:pt x="304" y="641"/>
                        <a:pt x="322" y="623"/>
                      </a:cubicBezTo>
                      <a:cubicBezTo>
                        <a:pt x="583" y="362"/>
                        <a:pt x="583" y="362"/>
                        <a:pt x="583" y="362"/>
                      </a:cubicBezTo>
                      <a:cubicBezTo>
                        <a:pt x="599" y="347"/>
                        <a:pt x="624" y="343"/>
                        <a:pt x="642" y="357"/>
                      </a:cubicBezTo>
                      <a:cubicBezTo>
                        <a:pt x="666" y="374"/>
                        <a:pt x="668" y="406"/>
                        <a:pt x="648" y="426"/>
                      </a:cubicBezTo>
                      <a:cubicBezTo>
                        <a:pt x="418" y="656"/>
                        <a:pt x="418" y="656"/>
                        <a:pt x="418" y="656"/>
                      </a:cubicBezTo>
                      <a:lnTo>
                        <a:pt x="647" y="884"/>
                      </a:lnTo>
                      <a:close/>
                      <a:moveTo>
                        <a:pt x="1274" y="342"/>
                      </a:moveTo>
                      <a:cubicBezTo>
                        <a:pt x="883" y="1019"/>
                        <a:pt x="883" y="1019"/>
                        <a:pt x="883" y="1019"/>
                      </a:cubicBezTo>
                      <a:cubicBezTo>
                        <a:pt x="875" y="1034"/>
                        <a:pt x="860" y="1042"/>
                        <a:pt x="844" y="1042"/>
                      </a:cubicBezTo>
                      <a:cubicBezTo>
                        <a:pt x="836" y="1042"/>
                        <a:pt x="828" y="1040"/>
                        <a:pt x="821" y="1036"/>
                      </a:cubicBezTo>
                      <a:cubicBezTo>
                        <a:pt x="800" y="1023"/>
                        <a:pt x="792" y="995"/>
                        <a:pt x="805" y="974"/>
                      </a:cubicBezTo>
                      <a:cubicBezTo>
                        <a:pt x="1195" y="297"/>
                        <a:pt x="1195" y="297"/>
                        <a:pt x="1195" y="297"/>
                      </a:cubicBezTo>
                      <a:cubicBezTo>
                        <a:pt x="1208" y="275"/>
                        <a:pt x="1236" y="268"/>
                        <a:pt x="1258" y="280"/>
                      </a:cubicBezTo>
                      <a:cubicBezTo>
                        <a:pt x="1279" y="293"/>
                        <a:pt x="1287" y="321"/>
                        <a:pt x="1274" y="342"/>
                      </a:cubicBezTo>
                      <a:close/>
                      <a:moveTo>
                        <a:pt x="1726" y="688"/>
                      </a:moveTo>
                      <a:cubicBezTo>
                        <a:pt x="1464" y="949"/>
                        <a:pt x="1464" y="949"/>
                        <a:pt x="1464" y="949"/>
                      </a:cubicBezTo>
                      <a:cubicBezTo>
                        <a:pt x="1455" y="958"/>
                        <a:pt x="1444" y="963"/>
                        <a:pt x="1432" y="963"/>
                      </a:cubicBezTo>
                      <a:cubicBezTo>
                        <a:pt x="1419" y="963"/>
                        <a:pt x="1405" y="957"/>
                        <a:pt x="1396" y="944"/>
                      </a:cubicBezTo>
                      <a:cubicBezTo>
                        <a:pt x="1382" y="926"/>
                        <a:pt x="1385" y="900"/>
                        <a:pt x="1401" y="884"/>
                      </a:cubicBezTo>
                      <a:cubicBezTo>
                        <a:pt x="1630" y="656"/>
                        <a:pt x="1630" y="656"/>
                        <a:pt x="1630" y="656"/>
                      </a:cubicBezTo>
                      <a:cubicBezTo>
                        <a:pt x="1401" y="427"/>
                        <a:pt x="1401" y="427"/>
                        <a:pt x="1401" y="427"/>
                      </a:cubicBezTo>
                      <a:cubicBezTo>
                        <a:pt x="1384" y="410"/>
                        <a:pt x="1382" y="383"/>
                        <a:pt x="1397" y="365"/>
                      </a:cubicBezTo>
                      <a:cubicBezTo>
                        <a:pt x="1415" y="344"/>
                        <a:pt x="1446" y="343"/>
                        <a:pt x="1464" y="362"/>
                      </a:cubicBezTo>
                      <a:cubicBezTo>
                        <a:pt x="1726" y="623"/>
                        <a:pt x="1726" y="623"/>
                        <a:pt x="1726" y="623"/>
                      </a:cubicBezTo>
                      <a:cubicBezTo>
                        <a:pt x="1739" y="636"/>
                        <a:pt x="1744" y="657"/>
                        <a:pt x="1735" y="675"/>
                      </a:cubicBezTo>
                      <a:cubicBezTo>
                        <a:pt x="1733" y="680"/>
                        <a:pt x="1729" y="684"/>
                        <a:pt x="1726" y="688"/>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grpSp>
          <p:grpSp>
            <p:nvGrpSpPr>
              <p:cNvPr id="2257" name="Google Shape;2257;p127"/>
              <p:cNvGrpSpPr/>
              <p:nvPr/>
            </p:nvGrpSpPr>
            <p:grpSpPr>
              <a:xfrm>
                <a:off x="32472671" y="4880617"/>
                <a:ext cx="831739" cy="725194"/>
                <a:chOff x="43114913" y="5686424"/>
                <a:chExt cx="3841751" cy="3349624"/>
              </a:xfrm>
            </p:grpSpPr>
            <p:sp>
              <p:nvSpPr>
                <p:cNvPr id="2258" name="Google Shape;2258;p127"/>
                <p:cNvSpPr/>
                <p:nvPr/>
              </p:nvSpPr>
              <p:spPr>
                <a:xfrm>
                  <a:off x="43114913" y="5686424"/>
                  <a:ext cx="3841751" cy="687387"/>
                </a:xfrm>
                <a:custGeom>
                  <a:avLst/>
                  <a:gdLst/>
                  <a:ahLst/>
                  <a:cxnLst/>
                  <a:rect l="l" t="t" r="r" b="b"/>
                  <a:pathLst>
                    <a:path w="2048" h="364" extrusionOk="0">
                      <a:moveTo>
                        <a:pt x="1889" y="0"/>
                      </a:moveTo>
                      <a:cubicBezTo>
                        <a:pt x="159" y="0"/>
                        <a:pt x="159" y="0"/>
                        <a:pt x="159" y="0"/>
                      </a:cubicBezTo>
                      <a:cubicBezTo>
                        <a:pt x="71" y="0"/>
                        <a:pt x="0" y="72"/>
                        <a:pt x="0" y="160"/>
                      </a:cubicBezTo>
                      <a:cubicBezTo>
                        <a:pt x="0" y="341"/>
                        <a:pt x="0" y="341"/>
                        <a:pt x="0" y="341"/>
                      </a:cubicBezTo>
                      <a:cubicBezTo>
                        <a:pt x="0" y="353"/>
                        <a:pt x="10" y="364"/>
                        <a:pt x="23" y="364"/>
                      </a:cubicBezTo>
                      <a:cubicBezTo>
                        <a:pt x="2025" y="364"/>
                        <a:pt x="2025" y="364"/>
                        <a:pt x="2025" y="364"/>
                      </a:cubicBezTo>
                      <a:cubicBezTo>
                        <a:pt x="2038" y="364"/>
                        <a:pt x="2048" y="353"/>
                        <a:pt x="2048" y="341"/>
                      </a:cubicBezTo>
                      <a:cubicBezTo>
                        <a:pt x="2048" y="160"/>
                        <a:pt x="2048" y="160"/>
                        <a:pt x="2048" y="160"/>
                      </a:cubicBezTo>
                      <a:cubicBezTo>
                        <a:pt x="2048" y="72"/>
                        <a:pt x="1977" y="0"/>
                        <a:pt x="1889" y="0"/>
                      </a:cubicBezTo>
                      <a:close/>
                      <a:moveTo>
                        <a:pt x="287" y="233"/>
                      </a:moveTo>
                      <a:cubicBezTo>
                        <a:pt x="259" y="233"/>
                        <a:pt x="236" y="210"/>
                        <a:pt x="236" y="182"/>
                      </a:cubicBezTo>
                      <a:cubicBezTo>
                        <a:pt x="236" y="154"/>
                        <a:pt x="259" y="131"/>
                        <a:pt x="287" y="131"/>
                      </a:cubicBezTo>
                      <a:cubicBezTo>
                        <a:pt x="316" y="131"/>
                        <a:pt x="339" y="154"/>
                        <a:pt x="339" y="182"/>
                      </a:cubicBezTo>
                      <a:cubicBezTo>
                        <a:pt x="339" y="210"/>
                        <a:pt x="316" y="233"/>
                        <a:pt x="287" y="233"/>
                      </a:cubicBezTo>
                      <a:close/>
                      <a:moveTo>
                        <a:pt x="452" y="233"/>
                      </a:moveTo>
                      <a:cubicBezTo>
                        <a:pt x="423" y="233"/>
                        <a:pt x="400" y="210"/>
                        <a:pt x="400" y="182"/>
                      </a:cubicBezTo>
                      <a:cubicBezTo>
                        <a:pt x="400" y="154"/>
                        <a:pt x="423" y="131"/>
                        <a:pt x="452" y="131"/>
                      </a:cubicBezTo>
                      <a:cubicBezTo>
                        <a:pt x="480" y="131"/>
                        <a:pt x="503" y="154"/>
                        <a:pt x="503" y="182"/>
                      </a:cubicBezTo>
                      <a:cubicBezTo>
                        <a:pt x="503" y="210"/>
                        <a:pt x="480" y="233"/>
                        <a:pt x="452" y="233"/>
                      </a:cubicBezTo>
                      <a:close/>
                      <a:moveTo>
                        <a:pt x="616" y="233"/>
                      </a:moveTo>
                      <a:cubicBezTo>
                        <a:pt x="588" y="233"/>
                        <a:pt x="565" y="210"/>
                        <a:pt x="565" y="182"/>
                      </a:cubicBezTo>
                      <a:cubicBezTo>
                        <a:pt x="565" y="154"/>
                        <a:pt x="588" y="131"/>
                        <a:pt x="616" y="131"/>
                      </a:cubicBezTo>
                      <a:cubicBezTo>
                        <a:pt x="645" y="131"/>
                        <a:pt x="668" y="154"/>
                        <a:pt x="668" y="182"/>
                      </a:cubicBezTo>
                      <a:cubicBezTo>
                        <a:pt x="668" y="210"/>
                        <a:pt x="645" y="233"/>
                        <a:pt x="616" y="233"/>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59" name="Google Shape;2259;p127"/>
                <p:cNvSpPr/>
                <p:nvPr/>
              </p:nvSpPr>
              <p:spPr>
                <a:xfrm>
                  <a:off x="43114913" y="6546849"/>
                  <a:ext cx="3841751" cy="2489199"/>
                </a:xfrm>
                <a:custGeom>
                  <a:avLst/>
                  <a:gdLst/>
                  <a:ahLst/>
                  <a:cxnLst/>
                  <a:rect l="l" t="t" r="r" b="b"/>
                  <a:pathLst>
                    <a:path w="2048" h="1317" extrusionOk="0">
                      <a:moveTo>
                        <a:pt x="2025" y="0"/>
                      </a:moveTo>
                      <a:cubicBezTo>
                        <a:pt x="23" y="0"/>
                        <a:pt x="23" y="0"/>
                        <a:pt x="23" y="0"/>
                      </a:cubicBezTo>
                      <a:cubicBezTo>
                        <a:pt x="10" y="0"/>
                        <a:pt x="0" y="10"/>
                        <a:pt x="0" y="22"/>
                      </a:cubicBezTo>
                      <a:cubicBezTo>
                        <a:pt x="0" y="1157"/>
                        <a:pt x="0" y="1157"/>
                        <a:pt x="0" y="1157"/>
                      </a:cubicBezTo>
                      <a:cubicBezTo>
                        <a:pt x="0" y="1245"/>
                        <a:pt x="71" y="1317"/>
                        <a:pt x="159" y="1317"/>
                      </a:cubicBezTo>
                      <a:cubicBezTo>
                        <a:pt x="1889" y="1317"/>
                        <a:pt x="1889" y="1317"/>
                        <a:pt x="1889" y="1317"/>
                      </a:cubicBezTo>
                      <a:cubicBezTo>
                        <a:pt x="1977" y="1317"/>
                        <a:pt x="2048" y="1245"/>
                        <a:pt x="2048" y="1157"/>
                      </a:cubicBezTo>
                      <a:cubicBezTo>
                        <a:pt x="2048" y="22"/>
                        <a:pt x="2048" y="22"/>
                        <a:pt x="2048" y="22"/>
                      </a:cubicBezTo>
                      <a:cubicBezTo>
                        <a:pt x="2048" y="10"/>
                        <a:pt x="2038" y="0"/>
                        <a:pt x="2025" y="0"/>
                      </a:cubicBezTo>
                      <a:close/>
                      <a:moveTo>
                        <a:pt x="709" y="529"/>
                      </a:moveTo>
                      <a:cubicBezTo>
                        <a:pt x="709" y="608"/>
                        <a:pt x="670" y="646"/>
                        <a:pt x="604" y="667"/>
                      </a:cubicBezTo>
                      <a:cubicBezTo>
                        <a:pt x="671" y="689"/>
                        <a:pt x="709" y="726"/>
                        <a:pt x="709" y="805"/>
                      </a:cubicBezTo>
                      <a:cubicBezTo>
                        <a:pt x="709" y="826"/>
                        <a:pt x="707" y="859"/>
                        <a:pt x="707" y="879"/>
                      </a:cubicBezTo>
                      <a:cubicBezTo>
                        <a:pt x="707" y="947"/>
                        <a:pt x="721" y="979"/>
                        <a:pt x="818" y="1009"/>
                      </a:cubicBezTo>
                      <a:cubicBezTo>
                        <a:pt x="830" y="1013"/>
                        <a:pt x="846" y="1026"/>
                        <a:pt x="846" y="1050"/>
                      </a:cubicBezTo>
                      <a:cubicBezTo>
                        <a:pt x="846" y="1079"/>
                        <a:pt x="822" y="1098"/>
                        <a:pt x="791" y="1091"/>
                      </a:cubicBezTo>
                      <a:cubicBezTo>
                        <a:pt x="635" y="1057"/>
                        <a:pt x="594" y="995"/>
                        <a:pt x="594" y="896"/>
                      </a:cubicBezTo>
                      <a:cubicBezTo>
                        <a:pt x="594" y="881"/>
                        <a:pt x="596" y="841"/>
                        <a:pt x="596" y="824"/>
                      </a:cubicBezTo>
                      <a:cubicBezTo>
                        <a:pt x="596" y="750"/>
                        <a:pt x="570" y="717"/>
                        <a:pt x="502" y="715"/>
                      </a:cubicBezTo>
                      <a:cubicBezTo>
                        <a:pt x="469" y="713"/>
                        <a:pt x="450" y="694"/>
                        <a:pt x="450" y="667"/>
                      </a:cubicBezTo>
                      <a:cubicBezTo>
                        <a:pt x="450" y="640"/>
                        <a:pt x="469" y="621"/>
                        <a:pt x="502" y="619"/>
                      </a:cubicBezTo>
                      <a:cubicBezTo>
                        <a:pt x="570" y="616"/>
                        <a:pt x="596" y="584"/>
                        <a:pt x="596" y="509"/>
                      </a:cubicBezTo>
                      <a:cubicBezTo>
                        <a:pt x="596" y="492"/>
                        <a:pt x="594" y="452"/>
                        <a:pt x="594" y="437"/>
                      </a:cubicBezTo>
                      <a:cubicBezTo>
                        <a:pt x="594" y="340"/>
                        <a:pt x="635" y="277"/>
                        <a:pt x="791" y="243"/>
                      </a:cubicBezTo>
                      <a:cubicBezTo>
                        <a:pt x="822" y="236"/>
                        <a:pt x="846" y="255"/>
                        <a:pt x="846" y="284"/>
                      </a:cubicBezTo>
                      <a:cubicBezTo>
                        <a:pt x="846" y="308"/>
                        <a:pt x="830" y="321"/>
                        <a:pt x="818" y="325"/>
                      </a:cubicBezTo>
                      <a:cubicBezTo>
                        <a:pt x="721" y="356"/>
                        <a:pt x="707" y="387"/>
                        <a:pt x="707" y="455"/>
                      </a:cubicBezTo>
                      <a:cubicBezTo>
                        <a:pt x="707" y="475"/>
                        <a:pt x="709" y="508"/>
                        <a:pt x="709" y="529"/>
                      </a:cubicBezTo>
                      <a:close/>
                      <a:moveTo>
                        <a:pt x="1098" y="900"/>
                      </a:moveTo>
                      <a:cubicBezTo>
                        <a:pt x="1098" y="934"/>
                        <a:pt x="1071" y="960"/>
                        <a:pt x="1037" y="960"/>
                      </a:cubicBezTo>
                      <a:cubicBezTo>
                        <a:pt x="1004" y="960"/>
                        <a:pt x="977" y="934"/>
                        <a:pt x="977" y="900"/>
                      </a:cubicBezTo>
                      <a:cubicBezTo>
                        <a:pt x="977" y="480"/>
                        <a:pt x="977" y="480"/>
                        <a:pt x="977" y="480"/>
                      </a:cubicBezTo>
                      <a:cubicBezTo>
                        <a:pt x="977" y="446"/>
                        <a:pt x="1003" y="419"/>
                        <a:pt x="1037" y="419"/>
                      </a:cubicBezTo>
                      <a:cubicBezTo>
                        <a:pt x="1071" y="419"/>
                        <a:pt x="1098" y="446"/>
                        <a:pt x="1098" y="480"/>
                      </a:cubicBezTo>
                      <a:lnTo>
                        <a:pt x="1098" y="900"/>
                      </a:lnTo>
                      <a:close/>
                      <a:moveTo>
                        <a:pt x="1106" y="288"/>
                      </a:moveTo>
                      <a:cubicBezTo>
                        <a:pt x="1106" y="324"/>
                        <a:pt x="1076" y="349"/>
                        <a:pt x="1037" y="349"/>
                      </a:cubicBezTo>
                      <a:cubicBezTo>
                        <a:pt x="998" y="349"/>
                        <a:pt x="968" y="324"/>
                        <a:pt x="968" y="288"/>
                      </a:cubicBezTo>
                      <a:cubicBezTo>
                        <a:pt x="968" y="282"/>
                        <a:pt x="968" y="282"/>
                        <a:pt x="968" y="282"/>
                      </a:cubicBezTo>
                      <a:cubicBezTo>
                        <a:pt x="968" y="246"/>
                        <a:pt x="998" y="223"/>
                        <a:pt x="1037" y="223"/>
                      </a:cubicBezTo>
                      <a:cubicBezTo>
                        <a:pt x="1076" y="223"/>
                        <a:pt x="1106" y="246"/>
                        <a:pt x="1106" y="282"/>
                      </a:cubicBezTo>
                      <a:lnTo>
                        <a:pt x="1106" y="288"/>
                      </a:lnTo>
                      <a:close/>
                      <a:moveTo>
                        <a:pt x="1574" y="715"/>
                      </a:moveTo>
                      <a:cubicBezTo>
                        <a:pt x="1505" y="717"/>
                        <a:pt x="1478" y="750"/>
                        <a:pt x="1478" y="824"/>
                      </a:cubicBezTo>
                      <a:cubicBezTo>
                        <a:pt x="1478" y="841"/>
                        <a:pt x="1480" y="881"/>
                        <a:pt x="1480" y="896"/>
                      </a:cubicBezTo>
                      <a:cubicBezTo>
                        <a:pt x="1480" y="995"/>
                        <a:pt x="1439" y="1057"/>
                        <a:pt x="1283" y="1091"/>
                      </a:cubicBezTo>
                      <a:cubicBezTo>
                        <a:pt x="1252" y="1098"/>
                        <a:pt x="1228" y="1079"/>
                        <a:pt x="1228" y="1050"/>
                      </a:cubicBezTo>
                      <a:cubicBezTo>
                        <a:pt x="1228" y="1026"/>
                        <a:pt x="1244" y="1013"/>
                        <a:pt x="1257" y="1009"/>
                      </a:cubicBezTo>
                      <a:cubicBezTo>
                        <a:pt x="1354" y="979"/>
                        <a:pt x="1368" y="947"/>
                        <a:pt x="1368" y="879"/>
                      </a:cubicBezTo>
                      <a:cubicBezTo>
                        <a:pt x="1368" y="859"/>
                        <a:pt x="1366" y="826"/>
                        <a:pt x="1366" y="805"/>
                      </a:cubicBezTo>
                      <a:cubicBezTo>
                        <a:pt x="1366" y="726"/>
                        <a:pt x="1404" y="688"/>
                        <a:pt x="1470" y="667"/>
                      </a:cubicBezTo>
                      <a:cubicBezTo>
                        <a:pt x="1403" y="645"/>
                        <a:pt x="1366" y="608"/>
                        <a:pt x="1366" y="529"/>
                      </a:cubicBezTo>
                      <a:cubicBezTo>
                        <a:pt x="1366" y="508"/>
                        <a:pt x="1368" y="475"/>
                        <a:pt x="1368" y="455"/>
                      </a:cubicBezTo>
                      <a:cubicBezTo>
                        <a:pt x="1368" y="387"/>
                        <a:pt x="1354" y="356"/>
                        <a:pt x="1257" y="325"/>
                      </a:cubicBezTo>
                      <a:cubicBezTo>
                        <a:pt x="1244" y="321"/>
                        <a:pt x="1228" y="308"/>
                        <a:pt x="1228" y="284"/>
                      </a:cubicBezTo>
                      <a:cubicBezTo>
                        <a:pt x="1228" y="255"/>
                        <a:pt x="1252" y="236"/>
                        <a:pt x="1283" y="243"/>
                      </a:cubicBezTo>
                      <a:cubicBezTo>
                        <a:pt x="1439" y="277"/>
                        <a:pt x="1480" y="340"/>
                        <a:pt x="1480" y="437"/>
                      </a:cubicBezTo>
                      <a:cubicBezTo>
                        <a:pt x="1480" y="452"/>
                        <a:pt x="1478" y="492"/>
                        <a:pt x="1478" y="509"/>
                      </a:cubicBezTo>
                      <a:cubicBezTo>
                        <a:pt x="1478" y="584"/>
                        <a:pt x="1505" y="616"/>
                        <a:pt x="1574" y="619"/>
                      </a:cubicBezTo>
                      <a:cubicBezTo>
                        <a:pt x="1605" y="621"/>
                        <a:pt x="1624" y="640"/>
                        <a:pt x="1624" y="667"/>
                      </a:cubicBezTo>
                      <a:cubicBezTo>
                        <a:pt x="1624" y="694"/>
                        <a:pt x="1605" y="713"/>
                        <a:pt x="1574" y="715"/>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grpSp>
          <p:grpSp>
            <p:nvGrpSpPr>
              <p:cNvPr id="2260" name="Google Shape;2260;p127"/>
              <p:cNvGrpSpPr/>
              <p:nvPr/>
            </p:nvGrpSpPr>
            <p:grpSpPr>
              <a:xfrm>
                <a:off x="31543880" y="5318760"/>
                <a:ext cx="831739" cy="725194"/>
                <a:chOff x="41981438" y="952500"/>
                <a:chExt cx="3841751" cy="3349624"/>
              </a:xfrm>
            </p:grpSpPr>
            <p:sp>
              <p:nvSpPr>
                <p:cNvPr id="2261" name="Google Shape;2261;p127"/>
                <p:cNvSpPr/>
                <p:nvPr/>
              </p:nvSpPr>
              <p:spPr>
                <a:xfrm>
                  <a:off x="41981438" y="952500"/>
                  <a:ext cx="3841751" cy="688975"/>
                </a:xfrm>
                <a:custGeom>
                  <a:avLst/>
                  <a:gdLst/>
                  <a:ahLst/>
                  <a:cxnLst/>
                  <a:rect l="l" t="t" r="r" b="b"/>
                  <a:pathLst>
                    <a:path w="2048" h="364" extrusionOk="0">
                      <a:moveTo>
                        <a:pt x="1889" y="0"/>
                      </a:moveTo>
                      <a:cubicBezTo>
                        <a:pt x="159" y="0"/>
                        <a:pt x="159" y="0"/>
                        <a:pt x="159" y="0"/>
                      </a:cubicBezTo>
                      <a:cubicBezTo>
                        <a:pt x="71" y="0"/>
                        <a:pt x="0" y="72"/>
                        <a:pt x="0" y="160"/>
                      </a:cubicBezTo>
                      <a:cubicBezTo>
                        <a:pt x="0" y="341"/>
                        <a:pt x="0" y="341"/>
                        <a:pt x="0" y="341"/>
                      </a:cubicBezTo>
                      <a:cubicBezTo>
                        <a:pt x="0" y="353"/>
                        <a:pt x="10" y="364"/>
                        <a:pt x="23" y="364"/>
                      </a:cubicBezTo>
                      <a:cubicBezTo>
                        <a:pt x="2025" y="364"/>
                        <a:pt x="2025" y="364"/>
                        <a:pt x="2025" y="364"/>
                      </a:cubicBezTo>
                      <a:cubicBezTo>
                        <a:pt x="2038" y="364"/>
                        <a:pt x="2048" y="353"/>
                        <a:pt x="2048" y="341"/>
                      </a:cubicBezTo>
                      <a:cubicBezTo>
                        <a:pt x="2048" y="160"/>
                        <a:pt x="2048" y="160"/>
                        <a:pt x="2048" y="160"/>
                      </a:cubicBezTo>
                      <a:cubicBezTo>
                        <a:pt x="2048" y="72"/>
                        <a:pt x="1977" y="0"/>
                        <a:pt x="1889" y="0"/>
                      </a:cubicBezTo>
                      <a:close/>
                      <a:moveTo>
                        <a:pt x="294" y="233"/>
                      </a:moveTo>
                      <a:cubicBezTo>
                        <a:pt x="260" y="237"/>
                        <a:pt x="232" y="209"/>
                        <a:pt x="236" y="175"/>
                      </a:cubicBezTo>
                      <a:cubicBezTo>
                        <a:pt x="239" y="152"/>
                        <a:pt x="258" y="134"/>
                        <a:pt x="281" y="131"/>
                      </a:cubicBezTo>
                      <a:cubicBezTo>
                        <a:pt x="314" y="127"/>
                        <a:pt x="342" y="155"/>
                        <a:pt x="338" y="189"/>
                      </a:cubicBezTo>
                      <a:cubicBezTo>
                        <a:pt x="335" y="212"/>
                        <a:pt x="317" y="230"/>
                        <a:pt x="294" y="233"/>
                      </a:cubicBezTo>
                      <a:close/>
                      <a:moveTo>
                        <a:pt x="458" y="233"/>
                      </a:moveTo>
                      <a:cubicBezTo>
                        <a:pt x="425" y="237"/>
                        <a:pt x="397" y="209"/>
                        <a:pt x="401" y="175"/>
                      </a:cubicBezTo>
                      <a:cubicBezTo>
                        <a:pt x="404" y="152"/>
                        <a:pt x="422" y="134"/>
                        <a:pt x="445" y="131"/>
                      </a:cubicBezTo>
                      <a:cubicBezTo>
                        <a:pt x="479" y="127"/>
                        <a:pt x="507" y="155"/>
                        <a:pt x="503" y="189"/>
                      </a:cubicBezTo>
                      <a:cubicBezTo>
                        <a:pt x="500" y="212"/>
                        <a:pt x="481" y="230"/>
                        <a:pt x="458" y="233"/>
                      </a:cubicBezTo>
                      <a:close/>
                      <a:moveTo>
                        <a:pt x="623" y="233"/>
                      </a:moveTo>
                      <a:cubicBezTo>
                        <a:pt x="590" y="237"/>
                        <a:pt x="561" y="209"/>
                        <a:pt x="566" y="175"/>
                      </a:cubicBezTo>
                      <a:cubicBezTo>
                        <a:pt x="568" y="152"/>
                        <a:pt x="587" y="134"/>
                        <a:pt x="610" y="131"/>
                      </a:cubicBezTo>
                      <a:cubicBezTo>
                        <a:pt x="643" y="127"/>
                        <a:pt x="672" y="155"/>
                        <a:pt x="667" y="189"/>
                      </a:cubicBezTo>
                      <a:cubicBezTo>
                        <a:pt x="664" y="212"/>
                        <a:pt x="646" y="230"/>
                        <a:pt x="623" y="233"/>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2" name="Google Shape;2262;p127"/>
                <p:cNvSpPr/>
                <p:nvPr/>
              </p:nvSpPr>
              <p:spPr>
                <a:xfrm>
                  <a:off x="41981438" y="1812925"/>
                  <a:ext cx="3841751" cy="2489199"/>
                </a:xfrm>
                <a:custGeom>
                  <a:avLst/>
                  <a:gdLst/>
                  <a:ahLst/>
                  <a:cxnLst/>
                  <a:rect l="l" t="t" r="r" b="b"/>
                  <a:pathLst>
                    <a:path w="2048" h="1317" extrusionOk="0">
                      <a:moveTo>
                        <a:pt x="2025" y="0"/>
                      </a:moveTo>
                      <a:cubicBezTo>
                        <a:pt x="23" y="0"/>
                        <a:pt x="23" y="0"/>
                        <a:pt x="23" y="0"/>
                      </a:cubicBezTo>
                      <a:cubicBezTo>
                        <a:pt x="10" y="0"/>
                        <a:pt x="0" y="10"/>
                        <a:pt x="0" y="22"/>
                      </a:cubicBezTo>
                      <a:cubicBezTo>
                        <a:pt x="0" y="1157"/>
                        <a:pt x="0" y="1157"/>
                        <a:pt x="0" y="1157"/>
                      </a:cubicBezTo>
                      <a:cubicBezTo>
                        <a:pt x="0" y="1245"/>
                        <a:pt x="71" y="1317"/>
                        <a:pt x="159" y="1317"/>
                      </a:cubicBezTo>
                      <a:cubicBezTo>
                        <a:pt x="1889" y="1317"/>
                        <a:pt x="1889" y="1317"/>
                        <a:pt x="1889" y="1317"/>
                      </a:cubicBezTo>
                      <a:cubicBezTo>
                        <a:pt x="1977" y="1317"/>
                        <a:pt x="2048" y="1245"/>
                        <a:pt x="2048" y="1157"/>
                      </a:cubicBezTo>
                      <a:cubicBezTo>
                        <a:pt x="2048" y="22"/>
                        <a:pt x="2048" y="22"/>
                        <a:pt x="2048" y="22"/>
                      </a:cubicBezTo>
                      <a:cubicBezTo>
                        <a:pt x="2048" y="10"/>
                        <a:pt x="2038" y="0"/>
                        <a:pt x="2025" y="0"/>
                      </a:cubicBezTo>
                      <a:close/>
                      <a:moveTo>
                        <a:pt x="1732" y="934"/>
                      </a:moveTo>
                      <a:cubicBezTo>
                        <a:pt x="1732" y="997"/>
                        <a:pt x="1682" y="1047"/>
                        <a:pt x="1619" y="1047"/>
                      </a:cubicBezTo>
                      <a:cubicBezTo>
                        <a:pt x="425" y="1047"/>
                        <a:pt x="425" y="1047"/>
                        <a:pt x="425" y="1047"/>
                      </a:cubicBezTo>
                      <a:cubicBezTo>
                        <a:pt x="362" y="1047"/>
                        <a:pt x="312" y="997"/>
                        <a:pt x="312" y="934"/>
                      </a:cubicBezTo>
                      <a:cubicBezTo>
                        <a:pt x="312" y="354"/>
                        <a:pt x="312" y="354"/>
                        <a:pt x="312" y="354"/>
                      </a:cubicBezTo>
                      <a:cubicBezTo>
                        <a:pt x="312" y="292"/>
                        <a:pt x="362" y="241"/>
                        <a:pt x="425" y="241"/>
                      </a:cubicBezTo>
                      <a:cubicBezTo>
                        <a:pt x="1619" y="241"/>
                        <a:pt x="1619" y="241"/>
                        <a:pt x="1619" y="241"/>
                      </a:cubicBezTo>
                      <a:cubicBezTo>
                        <a:pt x="1682" y="241"/>
                        <a:pt x="1732" y="292"/>
                        <a:pt x="1732" y="354"/>
                      </a:cubicBezTo>
                      <a:lnTo>
                        <a:pt x="1732" y="934"/>
                      </a:ln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3" name="Google Shape;2263;p127"/>
                <p:cNvSpPr/>
                <p:nvPr/>
              </p:nvSpPr>
              <p:spPr>
                <a:xfrm>
                  <a:off x="43316525" y="3316287"/>
                  <a:ext cx="533400" cy="3555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4" name="Google Shape;2264;p127"/>
                <p:cNvSpPr/>
                <p:nvPr/>
              </p:nvSpPr>
              <p:spPr>
                <a:xfrm>
                  <a:off x="43316525" y="2389187"/>
                  <a:ext cx="533400" cy="3366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5" name="Google Shape;2265;p127"/>
                <p:cNvSpPr/>
                <p:nvPr/>
              </p:nvSpPr>
              <p:spPr>
                <a:xfrm>
                  <a:off x="42686288" y="2846387"/>
                  <a:ext cx="511200" cy="3492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6" name="Google Shape;2266;p127"/>
                <p:cNvSpPr/>
                <p:nvPr/>
              </p:nvSpPr>
              <p:spPr>
                <a:xfrm>
                  <a:off x="42686288" y="3316287"/>
                  <a:ext cx="511175" cy="355600"/>
                </a:xfrm>
                <a:custGeom>
                  <a:avLst/>
                  <a:gdLst/>
                  <a:ahLst/>
                  <a:cxnLst/>
                  <a:rect l="l" t="t" r="r" b="b"/>
                  <a:pathLst>
                    <a:path w="272" h="188" extrusionOk="0">
                      <a:moveTo>
                        <a:pt x="0" y="139"/>
                      </a:moveTo>
                      <a:cubicBezTo>
                        <a:pt x="0" y="166"/>
                        <a:pt x="22" y="188"/>
                        <a:pt x="49" y="188"/>
                      </a:cubicBezTo>
                      <a:cubicBezTo>
                        <a:pt x="272" y="188"/>
                        <a:pt x="272" y="188"/>
                        <a:pt x="272" y="188"/>
                      </a:cubicBezTo>
                      <a:cubicBezTo>
                        <a:pt x="272" y="0"/>
                        <a:pt x="272" y="0"/>
                        <a:pt x="272" y="0"/>
                      </a:cubicBezTo>
                      <a:cubicBezTo>
                        <a:pt x="0" y="0"/>
                        <a:pt x="0" y="0"/>
                        <a:pt x="0" y="0"/>
                      </a:cubicBezTo>
                      <a:lnTo>
                        <a:pt x="0" y="139"/>
                      </a:ln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7" name="Google Shape;2267;p127"/>
                <p:cNvSpPr/>
                <p:nvPr/>
              </p:nvSpPr>
              <p:spPr>
                <a:xfrm>
                  <a:off x="42686288" y="2389187"/>
                  <a:ext cx="511175" cy="336550"/>
                </a:xfrm>
                <a:custGeom>
                  <a:avLst/>
                  <a:gdLst/>
                  <a:ahLst/>
                  <a:cxnLst/>
                  <a:rect l="l" t="t" r="r" b="b"/>
                  <a:pathLst>
                    <a:path w="272" h="178" extrusionOk="0">
                      <a:moveTo>
                        <a:pt x="0" y="49"/>
                      </a:moveTo>
                      <a:cubicBezTo>
                        <a:pt x="0" y="178"/>
                        <a:pt x="0" y="178"/>
                        <a:pt x="0" y="178"/>
                      </a:cubicBezTo>
                      <a:cubicBezTo>
                        <a:pt x="272" y="178"/>
                        <a:pt x="272" y="178"/>
                        <a:pt x="272" y="178"/>
                      </a:cubicBezTo>
                      <a:cubicBezTo>
                        <a:pt x="272" y="0"/>
                        <a:pt x="272" y="0"/>
                        <a:pt x="272" y="0"/>
                      </a:cubicBezTo>
                      <a:cubicBezTo>
                        <a:pt x="49" y="0"/>
                        <a:pt x="49" y="0"/>
                        <a:pt x="49" y="0"/>
                      </a:cubicBezTo>
                      <a:cubicBezTo>
                        <a:pt x="22" y="0"/>
                        <a:pt x="0" y="22"/>
                        <a:pt x="0" y="49"/>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8" name="Google Shape;2268;p127"/>
                <p:cNvSpPr/>
                <p:nvPr/>
              </p:nvSpPr>
              <p:spPr>
                <a:xfrm>
                  <a:off x="43968988" y="3316287"/>
                  <a:ext cx="533400" cy="3555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69" name="Google Shape;2269;p127"/>
                <p:cNvSpPr/>
                <p:nvPr/>
              </p:nvSpPr>
              <p:spPr>
                <a:xfrm>
                  <a:off x="43316525" y="2846387"/>
                  <a:ext cx="533400" cy="3492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70" name="Google Shape;2270;p127"/>
                <p:cNvSpPr/>
                <p:nvPr/>
              </p:nvSpPr>
              <p:spPr>
                <a:xfrm>
                  <a:off x="44623038" y="2389187"/>
                  <a:ext cx="487363" cy="336550"/>
                </a:xfrm>
                <a:custGeom>
                  <a:avLst/>
                  <a:gdLst/>
                  <a:ahLst/>
                  <a:cxnLst/>
                  <a:rect l="l" t="t" r="r" b="b"/>
                  <a:pathLst>
                    <a:path w="260" h="178" extrusionOk="0">
                      <a:moveTo>
                        <a:pt x="211" y="0"/>
                      </a:moveTo>
                      <a:cubicBezTo>
                        <a:pt x="0" y="0"/>
                        <a:pt x="0" y="0"/>
                        <a:pt x="0" y="0"/>
                      </a:cubicBezTo>
                      <a:cubicBezTo>
                        <a:pt x="0" y="178"/>
                        <a:pt x="0" y="178"/>
                        <a:pt x="0" y="178"/>
                      </a:cubicBezTo>
                      <a:cubicBezTo>
                        <a:pt x="260" y="178"/>
                        <a:pt x="260" y="178"/>
                        <a:pt x="260" y="178"/>
                      </a:cubicBezTo>
                      <a:cubicBezTo>
                        <a:pt x="260" y="49"/>
                        <a:pt x="260" y="49"/>
                        <a:pt x="260" y="49"/>
                      </a:cubicBezTo>
                      <a:cubicBezTo>
                        <a:pt x="260" y="22"/>
                        <a:pt x="238" y="0"/>
                        <a:pt x="211" y="0"/>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71" name="Google Shape;2271;p127"/>
                <p:cNvSpPr/>
                <p:nvPr/>
              </p:nvSpPr>
              <p:spPr>
                <a:xfrm>
                  <a:off x="44623038" y="2846387"/>
                  <a:ext cx="487500" cy="3492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72" name="Google Shape;2272;p127"/>
                <p:cNvSpPr/>
                <p:nvPr/>
              </p:nvSpPr>
              <p:spPr>
                <a:xfrm>
                  <a:off x="43968988" y="2846387"/>
                  <a:ext cx="533400" cy="3492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73" name="Google Shape;2273;p127"/>
                <p:cNvSpPr/>
                <p:nvPr/>
              </p:nvSpPr>
              <p:spPr>
                <a:xfrm>
                  <a:off x="43968988" y="2389187"/>
                  <a:ext cx="533400" cy="336600"/>
                </a:xfrm>
                <a:prstGeom prst="rect">
                  <a:avLst/>
                </a:pr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sp>
              <p:nvSpPr>
                <p:cNvPr id="2274" name="Google Shape;2274;p127"/>
                <p:cNvSpPr/>
                <p:nvPr/>
              </p:nvSpPr>
              <p:spPr>
                <a:xfrm>
                  <a:off x="44623038" y="3316287"/>
                  <a:ext cx="487363" cy="355600"/>
                </a:xfrm>
                <a:custGeom>
                  <a:avLst/>
                  <a:gdLst/>
                  <a:ahLst/>
                  <a:cxnLst/>
                  <a:rect l="l" t="t" r="r" b="b"/>
                  <a:pathLst>
                    <a:path w="260" h="188" extrusionOk="0">
                      <a:moveTo>
                        <a:pt x="0" y="188"/>
                      </a:moveTo>
                      <a:cubicBezTo>
                        <a:pt x="211" y="188"/>
                        <a:pt x="211" y="188"/>
                        <a:pt x="211" y="188"/>
                      </a:cubicBezTo>
                      <a:cubicBezTo>
                        <a:pt x="238" y="188"/>
                        <a:pt x="260" y="166"/>
                        <a:pt x="260" y="139"/>
                      </a:cubicBezTo>
                      <a:cubicBezTo>
                        <a:pt x="260" y="0"/>
                        <a:pt x="260" y="0"/>
                        <a:pt x="260" y="0"/>
                      </a:cubicBezTo>
                      <a:cubicBezTo>
                        <a:pt x="0" y="0"/>
                        <a:pt x="0" y="0"/>
                        <a:pt x="0" y="0"/>
                      </a:cubicBezTo>
                      <a:lnTo>
                        <a:pt x="0" y="188"/>
                      </a:ln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800">
                    <a:solidFill>
                      <a:srgbClr val="262626"/>
                    </a:solidFill>
                    <a:latin typeface="Arial"/>
                    <a:ea typeface="Arial"/>
                    <a:cs typeface="Arial"/>
                    <a:sym typeface="Arial"/>
                  </a:endParaRPr>
                </a:p>
              </p:txBody>
            </p:sp>
          </p:grpSp>
        </p:grpSp>
        <p:sp>
          <p:nvSpPr>
            <p:cNvPr id="2275" name="Google Shape;2275;p127"/>
            <p:cNvSpPr/>
            <p:nvPr/>
          </p:nvSpPr>
          <p:spPr>
            <a:xfrm>
              <a:off x="11250946" y="-8079365"/>
              <a:ext cx="6839100" cy="261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 b="1">
                  <a:solidFill>
                    <a:srgbClr val="FFFFFF"/>
                  </a:solidFill>
                  <a:latin typeface="Arial"/>
                  <a:ea typeface="Arial"/>
                  <a:cs typeface="Arial"/>
                  <a:sym typeface="Arial"/>
                </a:rPr>
                <a:t>Structured &amp; </a:t>
              </a:r>
              <a:endParaRPr/>
            </a:p>
            <a:p>
              <a:pPr marL="0" marR="0" lvl="0" indent="0" algn="l" rtl="0">
                <a:lnSpc>
                  <a:spcPct val="90000"/>
                </a:lnSpc>
                <a:spcBef>
                  <a:spcPts val="0"/>
                </a:spcBef>
                <a:spcAft>
                  <a:spcPts val="0"/>
                </a:spcAft>
                <a:buNone/>
              </a:pPr>
              <a:r>
                <a:rPr lang="en" b="1">
                  <a:solidFill>
                    <a:srgbClr val="FFFFFF"/>
                  </a:solidFill>
                  <a:latin typeface="Arial"/>
                  <a:ea typeface="Arial"/>
                  <a:cs typeface="Arial"/>
                  <a:sym typeface="Arial"/>
                </a:rPr>
                <a:t>Semi-Structured</a:t>
              </a:r>
              <a:endParaRPr/>
            </a:p>
          </p:txBody>
        </p:sp>
      </p:grpSp>
      <p:sp>
        <p:nvSpPr>
          <p:cNvPr id="2276" name="Google Shape;2276;p127"/>
          <p:cNvSpPr/>
          <p:nvPr/>
        </p:nvSpPr>
        <p:spPr>
          <a:xfrm>
            <a:off x="4366741" y="3810469"/>
            <a:ext cx="415550" cy="418129"/>
          </a:xfrm>
          <a:custGeom>
            <a:avLst/>
            <a:gdLst/>
            <a:ahLst/>
            <a:cxnLst/>
            <a:rect l="l" t="t" r="r" b="b"/>
            <a:pathLst>
              <a:path w="2453" h="2450" extrusionOk="0">
                <a:moveTo>
                  <a:pt x="2372" y="1026"/>
                </a:moveTo>
                <a:cubicBezTo>
                  <a:pt x="2135" y="1000"/>
                  <a:pt x="2135" y="1000"/>
                  <a:pt x="2135" y="1000"/>
                </a:cubicBezTo>
                <a:cubicBezTo>
                  <a:pt x="2106" y="997"/>
                  <a:pt x="2083" y="977"/>
                  <a:pt x="2075" y="951"/>
                </a:cubicBezTo>
                <a:cubicBezTo>
                  <a:pt x="2060" y="904"/>
                  <a:pt x="2042" y="860"/>
                  <a:pt x="2021" y="819"/>
                </a:cubicBezTo>
                <a:cubicBezTo>
                  <a:pt x="2008" y="793"/>
                  <a:pt x="2011" y="765"/>
                  <a:pt x="2029" y="742"/>
                </a:cubicBezTo>
                <a:cubicBezTo>
                  <a:pt x="2179" y="556"/>
                  <a:pt x="2179" y="556"/>
                  <a:pt x="2179" y="556"/>
                </a:cubicBezTo>
                <a:cubicBezTo>
                  <a:pt x="2207" y="519"/>
                  <a:pt x="2205" y="468"/>
                  <a:pt x="2174" y="437"/>
                </a:cubicBezTo>
                <a:cubicBezTo>
                  <a:pt x="2018" y="282"/>
                  <a:pt x="2018" y="282"/>
                  <a:pt x="2018" y="282"/>
                </a:cubicBezTo>
                <a:cubicBezTo>
                  <a:pt x="1985" y="248"/>
                  <a:pt x="1933" y="245"/>
                  <a:pt x="1900" y="276"/>
                </a:cubicBezTo>
                <a:cubicBezTo>
                  <a:pt x="1711" y="424"/>
                  <a:pt x="1711" y="424"/>
                  <a:pt x="1711" y="424"/>
                </a:cubicBezTo>
                <a:cubicBezTo>
                  <a:pt x="1688" y="442"/>
                  <a:pt x="1659" y="444"/>
                  <a:pt x="1633" y="432"/>
                </a:cubicBezTo>
                <a:cubicBezTo>
                  <a:pt x="1592" y="411"/>
                  <a:pt x="1546" y="390"/>
                  <a:pt x="1502" y="377"/>
                </a:cubicBezTo>
                <a:cubicBezTo>
                  <a:pt x="1473" y="370"/>
                  <a:pt x="1455" y="346"/>
                  <a:pt x="1453" y="318"/>
                </a:cubicBezTo>
                <a:cubicBezTo>
                  <a:pt x="1427" y="80"/>
                  <a:pt x="1427" y="80"/>
                  <a:pt x="1427" y="80"/>
                </a:cubicBezTo>
                <a:cubicBezTo>
                  <a:pt x="1422" y="34"/>
                  <a:pt x="1383" y="0"/>
                  <a:pt x="1336" y="0"/>
                </a:cubicBezTo>
                <a:cubicBezTo>
                  <a:pt x="1114" y="0"/>
                  <a:pt x="1114" y="0"/>
                  <a:pt x="1114" y="0"/>
                </a:cubicBezTo>
                <a:cubicBezTo>
                  <a:pt x="1068" y="0"/>
                  <a:pt x="1029" y="34"/>
                  <a:pt x="1024" y="80"/>
                </a:cubicBezTo>
                <a:cubicBezTo>
                  <a:pt x="998" y="318"/>
                  <a:pt x="998" y="318"/>
                  <a:pt x="998" y="318"/>
                </a:cubicBezTo>
                <a:cubicBezTo>
                  <a:pt x="995" y="346"/>
                  <a:pt x="975" y="370"/>
                  <a:pt x="949" y="377"/>
                </a:cubicBezTo>
                <a:cubicBezTo>
                  <a:pt x="902" y="393"/>
                  <a:pt x="858" y="411"/>
                  <a:pt x="817" y="432"/>
                </a:cubicBezTo>
                <a:cubicBezTo>
                  <a:pt x="791" y="444"/>
                  <a:pt x="763" y="442"/>
                  <a:pt x="739" y="424"/>
                </a:cubicBezTo>
                <a:cubicBezTo>
                  <a:pt x="553" y="274"/>
                  <a:pt x="553" y="274"/>
                  <a:pt x="553" y="274"/>
                </a:cubicBezTo>
                <a:cubicBezTo>
                  <a:pt x="517" y="245"/>
                  <a:pt x="466" y="248"/>
                  <a:pt x="435" y="279"/>
                </a:cubicBezTo>
                <a:cubicBezTo>
                  <a:pt x="279" y="434"/>
                  <a:pt x="279" y="434"/>
                  <a:pt x="279" y="434"/>
                </a:cubicBezTo>
                <a:cubicBezTo>
                  <a:pt x="246" y="468"/>
                  <a:pt x="243" y="519"/>
                  <a:pt x="274" y="553"/>
                </a:cubicBezTo>
                <a:cubicBezTo>
                  <a:pt x="424" y="739"/>
                  <a:pt x="424" y="739"/>
                  <a:pt x="424" y="739"/>
                </a:cubicBezTo>
                <a:cubicBezTo>
                  <a:pt x="442" y="760"/>
                  <a:pt x="445" y="791"/>
                  <a:pt x="432" y="817"/>
                </a:cubicBezTo>
                <a:cubicBezTo>
                  <a:pt x="411" y="860"/>
                  <a:pt x="393" y="904"/>
                  <a:pt x="378" y="948"/>
                </a:cubicBezTo>
                <a:cubicBezTo>
                  <a:pt x="370" y="974"/>
                  <a:pt x="347" y="995"/>
                  <a:pt x="318" y="997"/>
                </a:cubicBezTo>
                <a:cubicBezTo>
                  <a:pt x="81" y="1023"/>
                  <a:pt x="81" y="1023"/>
                  <a:pt x="81" y="1023"/>
                </a:cubicBezTo>
                <a:cubicBezTo>
                  <a:pt x="34" y="1028"/>
                  <a:pt x="0" y="1067"/>
                  <a:pt x="0" y="1114"/>
                </a:cubicBezTo>
                <a:cubicBezTo>
                  <a:pt x="0" y="1336"/>
                  <a:pt x="0" y="1336"/>
                  <a:pt x="0" y="1336"/>
                </a:cubicBezTo>
                <a:cubicBezTo>
                  <a:pt x="0" y="1382"/>
                  <a:pt x="34" y="1421"/>
                  <a:pt x="81" y="1426"/>
                </a:cubicBezTo>
                <a:cubicBezTo>
                  <a:pt x="318" y="1452"/>
                  <a:pt x="318" y="1452"/>
                  <a:pt x="318" y="1452"/>
                </a:cubicBezTo>
                <a:cubicBezTo>
                  <a:pt x="347" y="1455"/>
                  <a:pt x="370" y="1475"/>
                  <a:pt x="378" y="1501"/>
                </a:cubicBezTo>
                <a:cubicBezTo>
                  <a:pt x="393" y="1548"/>
                  <a:pt x="411" y="1592"/>
                  <a:pt x="432" y="1633"/>
                </a:cubicBezTo>
                <a:cubicBezTo>
                  <a:pt x="445" y="1659"/>
                  <a:pt x="442" y="1687"/>
                  <a:pt x="424" y="1711"/>
                </a:cubicBezTo>
                <a:cubicBezTo>
                  <a:pt x="274" y="1897"/>
                  <a:pt x="274" y="1897"/>
                  <a:pt x="274" y="1897"/>
                </a:cubicBezTo>
                <a:cubicBezTo>
                  <a:pt x="246" y="1933"/>
                  <a:pt x="248" y="1984"/>
                  <a:pt x="279" y="2015"/>
                </a:cubicBezTo>
                <a:cubicBezTo>
                  <a:pt x="435" y="2171"/>
                  <a:pt x="435" y="2171"/>
                  <a:pt x="435" y="2171"/>
                </a:cubicBezTo>
                <a:cubicBezTo>
                  <a:pt x="468" y="2204"/>
                  <a:pt x="520" y="2207"/>
                  <a:pt x="553" y="2176"/>
                </a:cubicBezTo>
                <a:cubicBezTo>
                  <a:pt x="739" y="2026"/>
                  <a:pt x="739" y="2026"/>
                  <a:pt x="739" y="2026"/>
                </a:cubicBezTo>
                <a:cubicBezTo>
                  <a:pt x="760" y="2008"/>
                  <a:pt x="791" y="2005"/>
                  <a:pt x="817" y="2018"/>
                </a:cubicBezTo>
                <a:cubicBezTo>
                  <a:pt x="861" y="2039"/>
                  <a:pt x="905" y="2057"/>
                  <a:pt x="949" y="2072"/>
                </a:cubicBezTo>
                <a:cubicBezTo>
                  <a:pt x="975" y="2080"/>
                  <a:pt x="995" y="2103"/>
                  <a:pt x="998" y="2132"/>
                </a:cubicBezTo>
                <a:cubicBezTo>
                  <a:pt x="1024" y="2369"/>
                  <a:pt x="1024" y="2369"/>
                  <a:pt x="1024" y="2369"/>
                </a:cubicBezTo>
                <a:cubicBezTo>
                  <a:pt x="1029" y="2416"/>
                  <a:pt x="1068" y="2450"/>
                  <a:pt x="1114" y="2450"/>
                </a:cubicBezTo>
                <a:cubicBezTo>
                  <a:pt x="1336" y="2450"/>
                  <a:pt x="1336" y="2450"/>
                  <a:pt x="1336" y="2450"/>
                </a:cubicBezTo>
                <a:cubicBezTo>
                  <a:pt x="1383" y="2450"/>
                  <a:pt x="1422" y="2416"/>
                  <a:pt x="1427" y="2369"/>
                </a:cubicBezTo>
                <a:cubicBezTo>
                  <a:pt x="1453" y="2132"/>
                  <a:pt x="1453" y="2132"/>
                  <a:pt x="1453" y="2132"/>
                </a:cubicBezTo>
                <a:cubicBezTo>
                  <a:pt x="1455" y="2103"/>
                  <a:pt x="1476" y="2080"/>
                  <a:pt x="1502" y="2072"/>
                </a:cubicBezTo>
                <a:cubicBezTo>
                  <a:pt x="1548" y="2057"/>
                  <a:pt x="1592" y="2039"/>
                  <a:pt x="1633" y="2018"/>
                </a:cubicBezTo>
                <a:cubicBezTo>
                  <a:pt x="1659" y="2005"/>
                  <a:pt x="1688" y="2008"/>
                  <a:pt x="1711" y="2026"/>
                </a:cubicBezTo>
                <a:cubicBezTo>
                  <a:pt x="1897" y="2176"/>
                  <a:pt x="1897" y="2176"/>
                  <a:pt x="1897" y="2176"/>
                </a:cubicBezTo>
                <a:cubicBezTo>
                  <a:pt x="1933" y="2204"/>
                  <a:pt x="1985" y="2202"/>
                  <a:pt x="2016" y="2171"/>
                </a:cubicBezTo>
                <a:cubicBezTo>
                  <a:pt x="2171" y="2015"/>
                  <a:pt x="2171" y="2015"/>
                  <a:pt x="2171" y="2015"/>
                </a:cubicBezTo>
                <a:cubicBezTo>
                  <a:pt x="2205" y="1982"/>
                  <a:pt x="2207" y="1930"/>
                  <a:pt x="2176" y="1897"/>
                </a:cubicBezTo>
                <a:cubicBezTo>
                  <a:pt x="2026" y="1711"/>
                  <a:pt x="2026" y="1711"/>
                  <a:pt x="2026" y="1711"/>
                </a:cubicBezTo>
                <a:cubicBezTo>
                  <a:pt x="2008" y="1690"/>
                  <a:pt x="2006" y="1659"/>
                  <a:pt x="2018" y="1633"/>
                </a:cubicBezTo>
                <a:cubicBezTo>
                  <a:pt x="2039" y="1589"/>
                  <a:pt x="2057" y="1545"/>
                  <a:pt x="2073" y="1501"/>
                </a:cubicBezTo>
                <a:cubicBezTo>
                  <a:pt x="2080" y="1475"/>
                  <a:pt x="2104" y="1455"/>
                  <a:pt x="2132" y="1452"/>
                </a:cubicBezTo>
                <a:cubicBezTo>
                  <a:pt x="2370" y="1426"/>
                  <a:pt x="2370" y="1426"/>
                  <a:pt x="2370" y="1426"/>
                </a:cubicBezTo>
                <a:cubicBezTo>
                  <a:pt x="2416" y="1421"/>
                  <a:pt x="2450" y="1382"/>
                  <a:pt x="2450" y="1336"/>
                </a:cubicBezTo>
                <a:cubicBezTo>
                  <a:pt x="2450" y="1114"/>
                  <a:pt x="2450" y="1114"/>
                  <a:pt x="2450" y="1114"/>
                </a:cubicBezTo>
                <a:cubicBezTo>
                  <a:pt x="2453" y="1067"/>
                  <a:pt x="2419" y="1031"/>
                  <a:pt x="2372" y="1026"/>
                </a:cubicBezTo>
                <a:close/>
              </a:path>
            </a:pathLst>
          </a:custGeom>
          <a:solidFill>
            <a:schemeClr val="lt1"/>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77" name="Google Shape;2277;p127"/>
          <p:cNvSpPr txBox="1"/>
          <p:nvPr/>
        </p:nvSpPr>
        <p:spPr>
          <a:xfrm>
            <a:off x="4368505" y="3795625"/>
            <a:ext cx="421500" cy="430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200" b="1">
                <a:solidFill>
                  <a:srgbClr val="10627D"/>
                </a:solidFill>
                <a:latin typeface="Arial"/>
                <a:ea typeface="Arial"/>
                <a:cs typeface="Arial"/>
                <a:sym typeface="Arial"/>
              </a:rPr>
              <a:t>L</a:t>
            </a:r>
            <a:endParaRPr/>
          </a:p>
        </p:txBody>
      </p:sp>
      <p:grpSp>
        <p:nvGrpSpPr>
          <p:cNvPr id="2278" name="Google Shape;2278;p127"/>
          <p:cNvGrpSpPr/>
          <p:nvPr/>
        </p:nvGrpSpPr>
        <p:grpSpPr>
          <a:xfrm>
            <a:off x="4306586" y="2888079"/>
            <a:ext cx="574280" cy="1555141"/>
            <a:chOff x="23376498" y="-2151751"/>
            <a:chExt cx="1889700" cy="5117279"/>
          </a:xfrm>
        </p:grpSpPr>
        <p:sp>
          <p:nvSpPr>
            <p:cNvPr id="2279" name="Google Shape;2279;p127"/>
            <p:cNvSpPr/>
            <p:nvPr/>
          </p:nvSpPr>
          <p:spPr>
            <a:xfrm>
              <a:off x="23376498" y="2256628"/>
              <a:ext cx="1889700" cy="70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1">
                  <a:solidFill>
                    <a:srgbClr val="FFFFFF"/>
                  </a:solidFill>
                  <a:latin typeface="Arial"/>
                  <a:ea typeface="Arial"/>
                  <a:cs typeface="Arial"/>
                  <a:sym typeface="Arial"/>
                </a:rPr>
                <a:t>Finance</a:t>
              </a:r>
              <a:endParaRPr/>
            </a:p>
          </p:txBody>
        </p:sp>
        <p:sp>
          <p:nvSpPr>
            <p:cNvPr id="2280" name="Google Shape;2280;p127"/>
            <p:cNvSpPr/>
            <p:nvPr/>
          </p:nvSpPr>
          <p:spPr>
            <a:xfrm rot="5400000">
              <a:off x="22903903" y="-1041751"/>
              <a:ext cx="2761800" cy="541800"/>
            </a:xfrm>
            <a:prstGeom prst="rightArrow">
              <a:avLst>
                <a:gd name="adj1" fmla="val 50000"/>
                <a:gd name="adj2" fmla="val 50000"/>
              </a:avLst>
            </a:prstGeom>
            <a:gradFill>
              <a:gsLst>
                <a:gs pos="0">
                  <a:srgbClr val="29B5E8">
                    <a:alpha val="86666"/>
                  </a:srgbClr>
                </a:gs>
                <a:gs pos="33000">
                  <a:srgbClr val="29B5E8">
                    <a:alpha val="86666"/>
                  </a:srgbClr>
                </a:gs>
                <a:gs pos="100000">
                  <a:srgbClr val="29B5E8">
                    <a:alpha val="0"/>
                  </a:srgbClr>
                </a:gs>
              </a:gsLst>
              <a:lin ang="108000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800">
                <a:solidFill>
                  <a:srgbClr val="FFFFFF"/>
                </a:solidFill>
                <a:latin typeface="Arial"/>
                <a:ea typeface="Arial"/>
                <a:cs typeface="Arial"/>
                <a:sym typeface="Arial"/>
              </a:endParaRPr>
            </a:p>
          </p:txBody>
        </p:sp>
      </p:grpSp>
      <p:grpSp>
        <p:nvGrpSpPr>
          <p:cNvPr id="2281" name="Google Shape;2281;p127"/>
          <p:cNvGrpSpPr/>
          <p:nvPr/>
        </p:nvGrpSpPr>
        <p:grpSpPr>
          <a:xfrm>
            <a:off x="2560833" y="579112"/>
            <a:ext cx="4023041" cy="3985416"/>
            <a:chOff x="22829838" y="2373055"/>
            <a:chExt cx="5546727" cy="5494852"/>
          </a:xfrm>
        </p:grpSpPr>
        <p:sp>
          <p:nvSpPr>
            <p:cNvPr id="2282" name="Google Shape;2282;p127"/>
            <p:cNvSpPr/>
            <p:nvPr/>
          </p:nvSpPr>
          <p:spPr>
            <a:xfrm>
              <a:off x="23443741" y="2373055"/>
              <a:ext cx="1880612" cy="2027605"/>
            </a:xfrm>
            <a:custGeom>
              <a:avLst/>
              <a:gdLst/>
              <a:ahLst/>
              <a:cxnLst/>
              <a:rect l="l" t="t" r="r" b="b"/>
              <a:pathLst>
                <a:path w="247" h="265" extrusionOk="0">
                  <a:moveTo>
                    <a:pt x="28" y="171"/>
                  </a:moveTo>
                  <a:cubicBezTo>
                    <a:pt x="180" y="259"/>
                    <a:pt x="180" y="259"/>
                    <a:pt x="180" y="259"/>
                  </a:cubicBezTo>
                  <a:cubicBezTo>
                    <a:pt x="188" y="263"/>
                    <a:pt x="197" y="265"/>
                    <a:pt x="206" y="264"/>
                  </a:cubicBezTo>
                  <a:cubicBezTo>
                    <a:pt x="229" y="263"/>
                    <a:pt x="247" y="243"/>
                    <a:pt x="247" y="220"/>
                  </a:cubicBezTo>
                  <a:cubicBezTo>
                    <a:pt x="247" y="45"/>
                    <a:pt x="247" y="45"/>
                    <a:pt x="247" y="45"/>
                  </a:cubicBezTo>
                  <a:cubicBezTo>
                    <a:pt x="247" y="20"/>
                    <a:pt x="227" y="0"/>
                    <a:pt x="202" y="0"/>
                  </a:cubicBezTo>
                  <a:cubicBezTo>
                    <a:pt x="178" y="0"/>
                    <a:pt x="158" y="20"/>
                    <a:pt x="158" y="45"/>
                  </a:cubicBezTo>
                  <a:cubicBezTo>
                    <a:pt x="158" y="143"/>
                    <a:pt x="158" y="143"/>
                    <a:pt x="158" y="143"/>
                  </a:cubicBezTo>
                  <a:cubicBezTo>
                    <a:pt x="73" y="94"/>
                    <a:pt x="73" y="94"/>
                    <a:pt x="73" y="94"/>
                  </a:cubicBezTo>
                  <a:cubicBezTo>
                    <a:pt x="52" y="82"/>
                    <a:pt x="24" y="89"/>
                    <a:pt x="12" y="110"/>
                  </a:cubicBezTo>
                  <a:cubicBezTo>
                    <a:pt x="0" y="132"/>
                    <a:pt x="7" y="159"/>
                    <a:pt x="28" y="171"/>
                  </a:cubicBezTo>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83" name="Google Shape;2283;p127"/>
            <p:cNvSpPr/>
            <p:nvPr/>
          </p:nvSpPr>
          <p:spPr>
            <a:xfrm>
              <a:off x="22829838" y="4063443"/>
              <a:ext cx="1884933" cy="2122718"/>
            </a:xfrm>
            <a:custGeom>
              <a:avLst/>
              <a:gdLst/>
              <a:ahLst/>
              <a:cxnLst/>
              <a:rect l="l" t="t" r="r" b="b"/>
              <a:pathLst>
                <a:path w="247" h="277" extrusionOk="0">
                  <a:moveTo>
                    <a:pt x="245" y="152"/>
                  </a:moveTo>
                  <a:cubicBezTo>
                    <a:pt x="246" y="147"/>
                    <a:pt x="247" y="142"/>
                    <a:pt x="247" y="137"/>
                  </a:cubicBezTo>
                  <a:cubicBezTo>
                    <a:pt x="247" y="134"/>
                    <a:pt x="246" y="130"/>
                    <a:pt x="245" y="127"/>
                  </a:cubicBezTo>
                  <a:cubicBezTo>
                    <a:pt x="242" y="116"/>
                    <a:pt x="235" y="106"/>
                    <a:pt x="224" y="100"/>
                  </a:cubicBezTo>
                  <a:cubicBezTo>
                    <a:pt x="73" y="12"/>
                    <a:pt x="73" y="12"/>
                    <a:pt x="73" y="12"/>
                  </a:cubicBezTo>
                  <a:cubicBezTo>
                    <a:pt x="52" y="0"/>
                    <a:pt x="24" y="7"/>
                    <a:pt x="12" y="29"/>
                  </a:cubicBezTo>
                  <a:cubicBezTo>
                    <a:pt x="0" y="50"/>
                    <a:pt x="7" y="77"/>
                    <a:pt x="28" y="90"/>
                  </a:cubicBezTo>
                  <a:cubicBezTo>
                    <a:pt x="113" y="138"/>
                    <a:pt x="113" y="138"/>
                    <a:pt x="113" y="138"/>
                  </a:cubicBezTo>
                  <a:cubicBezTo>
                    <a:pt x="28" y="187"/>
                    <a:pt x="28" y="187"/>
                    <a:pt x="28" y="187"/>
                  </a:cubicBezTo>
                  <a:cubicBezTo>
                    <a:pt x="7" y="200"/>
                    <a:pt x="0" y="227"/>
                    <a:pt x="12" y="248"/>
                  </a:cubicBezTo>
                  <a:cubicBezTo>
                    <a:pt x="24" y="270"/>
                    <a:pt x="52" y="277"/>
                    <a:pt x="73" y="265"/>
                  </a:cubicBezTo>
                  <a:cubicBezTo>
                    <a:pt x="224" y="177"/>
                    <a:pt x="224" y="177"/>
                    <a:pt x="224" y="177"/>
                  </a:cubicBezTo>
                  <a:cubicBezTo>
                    <a:pt x="235" y="171"/>
                    <a:pt x="242" y="162"/>
                    <a:pt x="245" y="152"/>
                  </a:cubicBezTo>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84" name="Google Shape;2284;p127"/>
            <p:cNvSpPr/>
            <p:nvPr/>
          </p:nvSpPr>
          <p:spPr>
            <a:xfrm>
              <a:off x="25882055" y="2373055"/>
              <a:ext cx="1884933" cy="2027605"/>
            </a:xfrm>
            <a:custGeom>
              <a:avLst/>
              <a:gdLst/>
              <a:ahLst/>
              <a:cxnLst/>
              <a:rect l="l" t="t" r="r" b="b"/>
              <a:pathLst>
                <a:path w="247" h="265" extrusionOk="0">
                  <a:moveTo>
                    <a:pt x="41" y="264"/>
                  </a:moveTo>
                  <a:cubicBezTo>
                    <a:pt x="50" y="265"/>
                    <a:pt x="59" y="263"/>
                    <a:pt x="67" y="259"/>
                  </a:cubicBezTo>
                  <a:cubicBezTo>
                    <a:pt x="218" y="171"/>
                    <a:pt x="218" y="171"/>
                    <a:pt x="218" y="171"/>
                  </a:cubicBezTo>
                  <a:cubicBezTo>
                    <a:pt x="240" y="159"/>
                    <a:pt x="247" y="132"/>
                    <a:pt x="235" y="110"/>
                  </a:cubicBezTo>
                  <a:cubicBezTo>
                    <a:pt x="222" y="89"/>
                    <a:pt x="195" y="82"/>
                    <a:pt x="174" y="94"/>
                  </a:cubicBezTo>
                  <a:cubicBezTo>
                    <a:pt x="89" y="143"/>
                    <a:pt x="89" y="143"/>
                    <a:pt x="89" y="143"/>
                  </a:cubicBezTo>
                  <a:cubicBezTo>
                    <a:pt x="89" y="45"/>
                    <a:pt x="89" y="45"/>
                    <a:pt x="89" y="45"/>
                  </a:cubicBezTo>
                  <a:cubicBezTo>
                    <a:pt x="89" y="20"/>
                    <a:pt x="69" y="0"/>
                    <a:pt x="44" y="0"/>
                  </a:cubicBezTo>
                  <a:cubicBezTo>
                    <a:pt x="20" y="0"/>
                    <a:pt x="0" y="20"/>
                    <a:pt x="0" y="45"/>
                  </a:cubicBezTo>
                  <a:cubicBezTo>
                    <a:pt x="0" y="220"/>
                    <a:pt x="0" y="220"/>
                    <a:pt x="0" y="220"/>
                  </a:cubicBezTo>
                  <a:cubicBezTo>
                    <a:pt x="0" y="243"/>
                    <a:pt x="18" y="263"/>
                    <a:pt x="41" y="264"/>
                  </a:cubicBezTo>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85" name="Google Shape;2285;p127"/>
            <p:cNvSpPr/>
            <p:nvPr/>
          </p:nvSpPr>
          <p:spPr>
            <a:xfrm>
              <a:off x="23443741" y="5848951"/>
              <a:ext cx="1880612" cy="2018956"/>
            </a:xfrm>
            <a:custGeom>
              <a:avLst/>
              <a:gdLst/>
              <a:ahLst/>
              <a:cxnLst/>
              <a:rect l="l" t="t" r="r" b="b"/>
              <a:pathLst>
                <a:path w="247" h="264" extrusionOk="0">
                  <a:moveTo>
                    <a:pt x="206" y="0"/>
                  </a:moveTo>
                  <a:cubicBezTo>
                    <a:pt x="197" y="0"/>
                    <a:pt x="188" y="2"/>
                    <a:pt x="180" y="6"/>
                  </a:cubicBezTo>
                  <a:cubicBezTo>
                    <a:pt x="28" y="94"/>
                    <a:pt x="28" y="94"/>
                    <a:pt x="28" y="94"/>
                  </a:cubicBezTo>
                  <a:cubicBezTo>
                    <a:pt x="7" y="106"/>
                    <a:pt x="0" y="133"/>
                    <a:pt x="12" y="155"/>
                  </a:cubicBezTo>
                  <a:cubicBezTo>
                    <a:pt x="24" y="176"/>
                    <a:pt x="52" y="183"/>
                    <a:pt x="73" y="171"/>
                  </a:cubicBezTo>
                  <a:cubicBezTo>
                    <a:pt x="158" y="122"/>
                    <a:pt x="158" y="122"/>
                    <a:pt x="158" y="122"/>
                  </a:cubicBezTo>
                  <a:cubicBezTo>
                    <a:pt x="158" y="220"/>
                    <a:pt x="158" y="220"/>
                    <a:pt x="158" y="220"/>
                  </a:cubicBezTo>
                  <a:cubicBezTo>
                    <a:pt x="158" y="244"/>
                    <a:pt x="178" y="264"/>
                    <a:pt x="202" y="264"/>
                  </a:cubicBezTo>
                  <a:cubicBezTo>
                    <a:pt x="227" y="264"/>
                    <a:pt x="247" y="244"/>
                    <a:pt x="247" y="220"/>
                  </a:cubicBezTo>
                  <a:cubicBezTo>
                    <a:pt x="247" y="45"/>
                    <a:pt x="247" y="45"/>
                    <a:pt x="247" y="45"/>
                  </a:cubicBezTo>
                  <a:cubicBezTo>
                    <a:pt x="247" y="21"/>
                    <a:pt x="229" y="2"/>
                    <a:pt x="206" y="0"/>
                  </a:cubicBezTo>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86" name="Google Shape;2286;p127"/>
            <p:cNvSpPr/>
            <p:nvPr/>
          </p:nvSpPr>
          <p:spPr>
            <a:xfrm>
              <a:off x="24969845" y="4487123"/>
              <a:ext cx="1271038" cy="1275358"/>
            </a:xfrm>
            <a:custGeom>
              <a:avLst/>
              <a:gdLst/>
              <a:ahLst/>
              <a:cxnLst/>
              <a:rect l="l" t="t" r="r" b="b"/>
              <a:pathLst>
                <a:path w="167" h="167" extrusionOk="0">
                  <a:moveTo>
                    <a:pt x="167" y="93"/>
                  </a:moveTo>
                  <a:cubicBezTo>
                    <a:pt x="167" y="88"/>
                    <a:pt x="167" y="88"/>
                    <a:pt x="167" y="88"/>
                  </a:cubicBezTo>
                  <a:cubicBezTo>
                    <a:pt x="167" y="85"/>
                    <a:pt x="167" y="81"/>
                    <a:pt x="167" y="79"/>
                  </a:cubicBezTo>
                  <a:cubicBezTo>
                    <a:pt x="167" y="74"/>
                    <a:pt x="167" y="74"/>
                    <a:pt x="167" y="74"/>
                  </a:cubicBezTo>
                  <a:cubicBezTo>
                    <a:pt x="167" y="72"/>
                    <a:pt x="165" y="68"/>
                    <a:pt x="163" y="66"/>
                  </a:cubicBezTo>
                  <a:cubicBezTo>
                    <a:pt x="101" y="3"/>
                    <a:pt x="101" y="3"/>
                    <a:pt x="101" y="3"/>
                  </a:cubicBezTo>
                  <a:cubicBezTo>
                    <a:pt x="99" y="1"/>
                    <a:pt x="95" y="0"/>
                    <a:pt x="93" y="0"/>
                  </a:cubicBezTo>
                  <a:cubicBezTo>
                    <a:pt x="88" y="0"/>
                    <a:pt x="88" y="0"/>
                    <a:pt x="88" y="0"/>
                  </a:cubicBezTo>
                  <a:cubicBezTo>
                    <a:pt x="85" y="0"/>
                    <a:pt x="81" y="0"/>
                    <a:pt x="79" y="0"/>
                  </a:cubicBezTo>
                  <a:cubicBezTo>
                    <a:pt x="74" y="0"/>
                    <a:pt x="74" y="0"/>
                    <a:pt x="74" y="0"/>
                  </a:cubicBezTo>
                  <a:cubicBezTo>
                    <a:pt x="72" y="0"/>
                    <a:pt x="68" y="1"/>
                    <a:pt x="66" y="3"/>
                  </a:cubicBezTo>
                  <a:cubicBezTo>
                    <a:pt x="3" y="66"/>
                    <a:pt x="3" y="66"/>
                    <a:pt x="3" y="66"/>
                  </a:cubicBezTo>
                  <a:cubicBezTo>
                    <a:pt x="1" y="68"/>
                    <a:pt x="0" y="72"/>
                    <a:pt x="0" y="74"/>
                  </a:cubicBezTo>
                  <a:cubicBezTo>
                    <a:pt x="0" y="79"/>
                    <a:pt x="0" y="79"/>
                    <a:pt x="0" y="79"/>
                  </a:cubicBezTo>
                  <a:cubicBezTo>
                    <a:pt x="0" y="81"/>
                    <a:pt x="0" y="85"/>
                    <a:pt x="0" y="88"/>
                  </a:cubicBezTo>
                  <a:cubicBezTo>
                    <a:pt x="0" y="93"/>
                    <a:pt x="0" y="93"/>
                    <a:pt x="0" y="93"/>
                  </a:cubicBezTo>
                  <a:cubicBezTo>
                    <a:pt x="0" y="95"/>
                    <a:pt x="1" y="99"/>
                    <a:pt x="3" y="101"/>
                  </a:cubicBezTo>
                  <a:cubicBezTo>
                    <a:pt x="66" y="163"/>
                    <a:pt x="66" y="163"/>
                    <a:pt x="66" y="163"/>
                  </a:cubicBezTo>
                  <a:cubicBezTo>
                    <a:pt x="68" y="165"/>
                    <a:pt x="72" y="167"/>
                    <a:pt x="74" y="167"/>
                  </a:cubicBezTo>
                  <a:cubicBezTo>
                    <a:pt x="79" y="167"/>
                    <a:pt x="79" y="167"/>
                    <a:pt x="79" y="167"/>
                  </a:cubicBezTo>
                  <a:cubicBezTo>
                    <a:pt x="81" y="167"/>
                    <a:pt x="85" y="167"/>
                    <a:pt x="88" y="167"/>
                  </a:cubicBezTo>
                  <a:cubicBezTo>
                    <a:pt x="93" y="167"/>
                    <a:pt x="93" y="167"/>
                    <a:pt x="93" y="167"/>
                  </a:cubicBezTo>
                  <a:cubicBezTo>
                    <a:pt x="95" y="167"/>
                    <a:pt x="99" y="165"/>
                    <a:pt x="101" y="163"/>
                  </a:cubicBezTo>
                  <a:cubicBezTo>
                    <a:pt x="163" y="101"/>
                    <a:pt x="163" y="101"/>
                    <a:pt x="163" y="101"/>
                  </a:cubicBezTo>
                  <a:cubicBezTo>
                    <a:pt x="165" y="99"/>
                    <a:pt x="167" y="95"/>
                    <a:pt x="167" y="93"/>
                  </a:cubicBezTo>
                  <a:moveTo>
                    <a:pt x="113" y="84"/>
                  </a:moveTo>
                  <a:cubicBezTo>
                    <a:pt x="113" y="86"/>
                    <a:pt x="112" y="90"/>
                    <a:pt x="110" y="92"/>
                  </a:cubicBezTo>
                  <a:cubicBezTo>
                    <a:pt x="92" y="110"/>
                    <a:pt x="92" y="110"/>
                    <a:pt x="92" y="110"/>
                  </a:cubicBezTo>
                  <a:cubicBezTo>
                    <a:pt x="90" y="112"/>
                    <a:pt x="86" y="113"/>
                    <a:pt x="84" y="113"/>
                  </a:cubicBezTo>
                  <a:cubicBezTo>
                    <a:pt x="83" y="113"/>
                    <a:pt x="83" y="113"/>
                    <a:pt x="83" y="113"/>
                  </a:cubicBezTo>
                  <a:cubicBezTo>
                    <a:pt x="80" y="113"/>
                    <a:pt x="77" y="112"/>
                    <a:pt x="75" y="110"/>
                  </a:cubicBezTo>
                  <a:cubicBezTo>
                    <a:pt x="57" y="92"/>
                    <a:pt x="57" y="92"/>
                    <a:pt x="57" y="92"/>
                  </a:cubicBezTo>
                  <a:cubicBezTo>
                    <a:pt x="55" y="90"/>
                    <a:pt x="54" y="86"/>
                    <a:pt x="54" y="84"/>
                  </a:cubicBezTo>
                  <a:cubicBezTo>
                    <a:pt x="54" y="84"/>
                    <a:pt x="54" y="83"/>
                    <a:pt x="54" y="83"/>
                  </a:cubicBezTo>
                  <a:cubicBezTo>
                    <a:pt x="54" y="81"/>
                    <a:pt x="55" y="77"/>
                    <a:pt x="57" y="75"/>
                  </a:cubicBezTo>
                  <a:cubicBezTo>
                    <a:pt x="75" y="57"/>
                    <a:pt x="75" y="57"/>
                    <a:pt x="75" y="57"/>
                  </a:cubicBezTo>
                  <a:cubicBezTo>
                    <a:pt x="77" y="55"/>
                    <a:pt x="80" y="54"/>
                    <a:pt x="83" y="54"/>
                  </a:cubicBezTo>
                  <a:cubicBezTo>
                    <a:pt x="83" y="54"/>
                    <a:pt x="83" y="54"/>
                    <a:pt x="84" y="54"/>
                  </a:cubicBezTo>
                  <a:cubicBezTo>
                    <a:pt x="86" y="54"/>
                    <a:pt x="90" y="55"/>
                    <a:pt x="92" y="57"/>
                  </a:cubicBezTo>
                  <a:cubicBezTo>
                    <a:pt x="110" y="75"/>
                    <a:pt x="110" y="75"/>
                    <a:pt x="110" y="75"/>
                  </a:cubicBezTo>
                  <a:cubicBezTo>
                    <a:pt x="112" y="77"/>
                    <a:pt x="113" y="81"/>
                    <a:pt x="113" y="83"/>
                  </a:cubicBezTo>
                  <a:cubicBezTo>
                    <a:pt x="113" y="83"/>
                    <a:pt x="113" y="84"/>
                    <a:pt x="113" y="84"/>
                  </a:cubicBezTo>
                  <a:close/>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87" name="Google Shape;2287;p127"/>
            <p:cNvSpPr/>
            <p:nvPr/>
          </p:nvSpPr>
          <p:spPr>
            <a:xfrm>
              <a:off x="25882055" y="5848951"/>
              <a:ext cx="1884933" cy="2018956"/>
            </a:xfrm>
            <a:custGeom>
              <a:avLst/>
              <a:gdLst/>
              <a:ahLst/>
              <a:cxnLst/>
              <a:rect l="l" t="t" r="r" b="b"/>
              <a:pathLst>
                <a:path w="247" h="264" extrusionOk="0">
                  <a:moveTo>
                    <a:pt x="218" y="94"/>
                  </a:moveTo>
                  <a:cubicBezTo>
                    <a:pt x="67" y="6"/>
                    <a:pt x="67" y="6"/>
                    <a:pt x="67" y="6"/>
                  </a:cubicBezTo>
                  <a:cubicBezTo>
                    <a:pt x="59" y="2"/>
                    <a:pt x="50" y="0"/>
                    <a:pt x="41" y="0"/>
                  </a:cubicBezTo>
                  <a:cubicBezTo>
                    <a:pt x="18" y="2"/>
                    <a:pt x="0" y="21"/>
                    <a:pt x="0" y="45"/>
                  </a:cubicBezTo>
                  <a:cubicBezTo>
                    <a:pt x="0" y="220"/>
                    <a:pt x="0" y="220"/>
                    <a:pt x="0" y="220"/>
                  </a:cubicBezTo>
                  <a:cubicBezTo>
                    <a:pt x="0" y="244"/>
                    <a:pt x="20" y="264"/>
                    <a:pt x="44" y="264"/>
                  </a:cubicBezTo>
                  <a:cubicBezTo>
                    <a:pt x="69" y="264"/>
                    <a:pt x="89" y="244"/>
                    <a:pt x="89" y="220"/>
                  </a:cubicBezTo>
                  <a:cubicBezTo>
                    <a:pt x="89" y="122"/>
                    <a:pt x="89" y="122"/>
                    <a:pt x="89" y="122"/>
                  </a:cubicBezTo>
                  <a:cubicBezTo>
                    <a:pt x="174" y="171"/>
                    <a:pt x="174" y="171"/>
                    <a:pt x="174" y="171"/>
                  </a:cubicBezTo>
                  <a:cubicBezTo>
                    <a:pt x="195" y="183"/>
                    <a:pt x="222" y="176"/>
                    <a:pt x="235" y="155"/>
                  </a:cubicBezTo>
                  <a:cubicBezTo>
                    <a:pt x="247" y="133"/>
                    <a:pt x="240" y="106"/>
                    <a:pt x="218" y="94"/>
                  </a:cubicBezTo>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sp>
          <p:nvSpPr>
            <p:cNvPr id="2288" name="Google Shape;2288;p127"/>
            <p:cNvSpPr/>
            <p:nvPr/>
          </p:nvSpPr>
          <p:spPr>
            <a:xfrm>
              <a:off x="26491631" y="4063443"/>
              <a:ext cx="1884933" cy="2122717"/>
            </a:xfrm>
            <a:custGeom>
              <a:avLst/>
              <a:gdLst/>
              <a:ahLst/>
              <a:cxnLst/>
              <a:rect l="l" t="t" r="r" b="b"/>
              <a:pathLst>
                <a:path w="247" h="277" extrusionOk="0">
                  <a:moveTo>
                    <a:pt x="218" y="187"/>
                  </a:moveTo>
                  <a:cubicBezTo>
                    <a:pt x="134" y="138"/>
                    <a:pt x="134" y="138"/>
                    <a:pt x="134" y="138"/>
                  </a:cubicBezTo>
                  <a:cubicBezTo>
                    <a:pt x="218" y="90"/>
                    <a:pt x="218" y="90"/>
                    <a:pt x="218" y="90"/>
                  </a:cubicBezTo>
                  <a:cubicBezTo>
                    <a:pt x="240" y="77"/>
                    <a:pt x="247" y="50"/>
                    <a:pt x="235" y="29"/>
                  </a:cubicBezTo>
                  <a:cubicBezTo>
                    <a:pt x="222" y="7"/>
                    <a:pt x="195" y="0"/>
                    <a:pt x="174" y="12"/>
                  </a:cubicBezTo>
                  <a:cubicBezTo>
                    <a:pt x="22" y="100"/>
                    <a:pt x="22" y="100"/>
                    <a:pt x="22" y="100"/>
                  </a:cubicBezTo>
                  <a:cubicBezTo>
                    <a:pt x="12" y="106"/>
                    <a:pt x="5" y="116"/>
                    <a:pt x="2" y="127"/>
                  </a:cubicBezTo>
                  <a:cubicBezTo>
                    <a:pt x="1" y="130"/>
                    <a:pt x="0" y="134"/>
                    <a:pt x="0" y="137"/>
                  </a:cubicBezTo>
                  <a:cubicBezTo>
                    <a:pt x="0" y="142"/>
                    <a:pt x="1" y="147"/>
                    <a:pt x="2" y="152"/>
                  </a:cubicBezTo>
                  <a:cubicBezTo>
                    <a:pt x="5" y="162"/>
                    <a:pt x="12" y="171"/>
                    <a:pt x="22" y="177"/>
                  </a:cubicBezTo>
                  <a:cubicBezTo>
                    <a:pt x="174" y="265"/>
                    <a:pt x="174" y="265"/>
                    <a:pt x="174" y="265"/>
                  </a:cubicBezTo>
                  <a:cubicBezTo>
                    <a:pt x="195" y="277"/>
                    <a:pt x="222" y="270"/>
                    <a:pt x="235" y="248"/>
                  </a:cubicBezTo>
                  <a:cubicBezTo>
                    <a:pt x="247" y="227"/>
                    <a:pt x="240" y="200"/>
                    <a:pt x="218" y="187"/>
                  </a:cubicBezTo>
                </a:path>
              </a:pathLst>
            </a:custGeom>
            <a:solidFill>
              <a:schemeClr val="lt1">
                <a:alpha val="29800"/>
              </a:schemeClr>
            </a:solidFill>
            <a:ln>
              <a:noFill/>
            </a:ln>
          </p:spPr>
          <p:txBody>
            <a:bodyPr spcFirstLastPara="1" wrap="square" lIns="16325" tIns="8150" rIns="16325" bIns="8150" anchor="t" anchorCtr="0">
              <a:noAutofit/>
            </a:bodyPr>
            <a:lstStyle/>
            <a:p>
              <a:pPr marL="0" marR="0" lvl="0" indent="0" algn="l" rtl="0">
                <a:spcBef>
                  <a:spcPts val="0"/>
                </a:spcBef>
                <a:spcAft>
                  <a:spcPts val="0"/>
                </a:spcAft>
                <a:buNone/>
              </a:pPr>
              <a:endParaRPr sz="1041">
                <a:solidFill>
                  <a:srgbClr val="262626"/>
                </a:solidFill>
                <a:latin typeface="Arial"/>
                <a:ea typeface="Arial"/>
                <a:cs typeface="Arial"/>
                <a:sym typeface="Arial"/>
              </a:endParaRPr>
            </a:p>
          </p:txBody>
        </p:sp>
      </p:grpSp>
      <p:grpSp>
        <p:nvGrpSpPr>
          <p:cNvPr id="2289" name="Google Shape;2289;p127"/>
          <p:cNvGrpSpPr/>
          <p:nvPr/>
        </p:nvGrpSpPr>
        <p:grpSpPr>
          <a:xfrm>
            <a:off x="4266405" y="2400418"/>
            <a:ext cx="610540" cy="374109"/>
            <a:chOff x="24210153" y="5512559"/>
            <a:chExt cx="2833132" cy="1736006"/>
          </a:xfrm>
        </p:grpSpPr>
        <p:grpSp>
          <p:nvGrpSpPr>
            <p:cNvPr id="2290" name="Google Shape;2290;p127"/>
            <p:cNvGrpSpPr/>
            <p:nvPr/>
          </p:nvGrpSpPr>
          <p:grpSpPr>
            <a:xfrm>
              <a:off x="24210153" y="5517037"/>
              <a:ext cx="2833132" cy="1242708"/>
              <a:chOff x="9316696" y="1322445"/>
              <a:chExt cx="2332756" cy="1023226"/>
            </a:xfrm>
          </p:grpSpPr>
          <p:grpSp>
            <p:nvGrpSpPr>
              <p:cNvPr id="2291" name="Google Shape;2291;p127"/>
              <p:cNvGrpSpPr/>
              <p:nvPr/>
            </p:nvGrpSpPr>
            <p:grpSpPr>
              <a:xfrm>
                <a:off x="9316696" y="1322445"/>
                <a:ext cx="922913" cy="1023226"/>
                <a:chOff x="9316696" y="1322445"/>
                <a:chExt cx="922913" cy="1023226"/>
              </a:xfrm>
            </p:grpSpPr>
            <p:sp>
              <p:nvSpPr>
                <p:cNvPr id="2292" name="Google Shape;2292;p127"/>
                <p:cNvSpPr/>
                <p:nvPr/>
              </p:nvSpPr>
              <p:spPr>
                <a:xfrm>
                  <a:off x="9316696" y="1519732"/>
                  <a:ext cx="922913" cy="82593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93" name="Google Shape;2293;p127"/>
                <p:cNvSpPr/>
                <p:nvPr/>
              </p:nvSpPr>
              <p:spPr>
                <a:xfrm>
                  <a:off x="9316696" y="1931032"/>
                  <a:ext cx="922913" cy="19728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94" name="Google Shape;2294;p127"/>
                <p:cNvSpPr/>
                <p:nvPr/>
              </p:nvSpPr>
              <p:spPr>
                <a:xfrm>
                  <a:off x="9316696" y="1713678"/>
                  <a:ext cx="922913" cy="1939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95" name="Google Shape;2295;p127"/>
                <p:cNvSpPr/>
                <p:nvPr/>
              </p:nvSpPr>
              <p:spPr>
                <a:xfrm>
                  <a:off x="9316696" y="1322445"/>
                  <a:ext cx="922800" cy="391200"/>
                </a:xfrm>
                <a:prstGeom prst="ellipse">
                  <a:avLst/>
                </a:pr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96" name="Google Shape;2296;p127"/>
                <p:cNvSpPr/>
                <p:nvPr/>
              </p:nvSpPr>
              <p:spPr>
                <a:xfrm>
                  <a:off x="9539035" y="1405536"/>
                  <a:ext cx="519897" cy="25994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D2F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endParaRPr sz="2800" b="0" i="0" u="none" strike="noStrike" cap="none">
                    <a:solidFill>
                      <a:srgbClr val="FFFFFF"/>
                    </a:solidFill>
                    <a:latin typeface="Arial"/>
                    <a:ea typeface="Arial"/>
                    <a:cs typeface="Arial"/>
                    <a:sym typeface="Arial"/>
                  </a:endParaRPr>
                </a:p>
              </p:txBody>
            </p:sp>
          </p:grpSp>
          <p:grpSp>
            <p:nvGrpSpPr>
              <p:cNvPr id="2297" name="Google Shape;2297;p127"/>
              <p:cNvGrpSpPr/>
              <p:nvPr/>
            </p:nvGrpSpPr>
            <p:grpSpPr>
              <a:xfrm>
                <a:off x="10726539" y="1322445"/>
                <a:ext cx="922913" cy="1023226"/>
                <a:chOff x="10726539" y="1322445"/>
                <a:chExt cx="922913" cy="1023226"/>
              </a:xfrm>
            </p:grpSpPr>
            <p:sp>
              <p:nvSpPr>
                <p:cNvPr id="2298" name="Google Shape;2298;p127"/>
                <p:cNvSpPr/>
                <p:nvPr/>
              </p:nvSpPr>
              <p:spPr>
                <a:xfrm>
                  <a:off x="10726539" y="1519732"/>
                  <a:ext cx="922913" cy="82593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299" name="Google Shape;2299;p127"/>
                <p:cNvSpPr/>
                <p:nvPr/>
              </p:nvSpPr>
              <p:spPr>
                <a:xfrm>
                  <a:off x="10726539" y="1931032"/>
                  <a:ext cx="922913" cy="197287"/>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0" name="Google Shape;2300;p127"/>
                <p:cNvSpPr/>
                <p:nvPr/>
              </p:nvSpPr>
              <p:spPr>
                <a:xfrm>
                  <a:off x="10726539" y="1713678"/>
                  <a:ext cx="922913" cy="193945"/>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1" name="Google Shape;2301;p127"/>
                <p:cNvSpPr/>
                <p:nvPr/>
              </p:nvSpPr>
              <p:spPr>
                <a:xfrm>
                  <a:off x="10726539" y="1322445"/>
                  <a:ext cx="922800" cy="391200"/>
                </a:xfrm>
                <a:prstGeom prst="ellipse">
                  <a:avLst/>
                </a:prstGeom>
                <a:solidFill>
                  <a:schemeClr val="lt1"/>
                </a:solidFill>
                <a:ln w="12700" cap="rnd" cmpd="sng">
                  <a:solidFill>
                    <a:srgbClr val="7CD2F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2" name="Google Shape;2302;p127"/>
                <p:cNvSpPr/>
                <p:nvPr/>
              </p:nvSpPr>
              <p:spPr>
                <a:xfrm>
                  <a:off x="10948878" y="1405536"/>
                  <a:ext cx="519897" cy="259946"/>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7CD2F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endParaRPr sz="2800" b="0" i="0" u="none" strike="noStrike" cap="none">
                    <a:solidFill>
                      <a:srgbClr val="FFFFFF"/>
                    </a:solidFill>
                    <a:latin typeface="Arial"/>
                    <a:ea typeface="Arial"/>
                    <a:cs typeface="Arial"/>
                    <a:sym typeface="Arial"/>
                  </a:endParaRPr>
                </a:p>
              </p:txBody>
            </p:sp>
          </p:grpSp>
        </p:grpSp>
        <p:grpSp>
          <p:nvGrpSpPr>
            <p:cNvPr id="2303" name="Google Shape;2303;p127"/>
            <p:cNvGrpSpPr/>
            <p:nvPr/>
          </p:nvGrpSpPr>
          <p:grpSpPr>
            <a:xfrm>
              <a:off x="24843817" y="5512559"/>
              <a:ext cx="1565976" cy="1736006"/>
              <a:chOff x="9838441" y="1283862"/>
              <a:chExt cx="1289400" cy="1429400"/>
            </a:xfrm>
          </p:grpSpPr>
          <p:sp>
            <p:nvSpPr>
              <p:cNvPr id="2304" name="Google Shape;2304;p127"/>
              <p:cNvSpPr/>
              <p:nvPr/>
            </p:nvSpPr>
            <p:spPr>
              <a:xfrm>
                <a:off x="9838441" y="1559463"/>
                <a:ext cx="1289267" cy="1153799"/>
              </a:xfrm>
              <a:custGeom>
                <a:avLst/>
                <a:gdLst/>
                <a:ahLst/>
                <a:cxnLst/>
                <a:rect l="l" t="t" r="r" b="b"/>
                <a:pathLst>
                  <a:path w="76" h="68" extrusionOk="0">
                    <a:moveTo>
                      <a:pt x="0" y="0"/>
                    </a:moveTo>
                    <a:cubicBezTo>
                      <a:pt x="0" y="52"/>
                      <a:pt x="0" y="52"/>
                      <a:pt x="0" y="52"/>
                    </a:cubicBezTo>
                    <a:cubicBezTo>
                      <a:pt x="0" y="61"/>
                      <a:pt x="17" y="68"/>
                      <a:pt x="38" y="68"/>
                    </a:cubicBezTo>
                    <a:cubicBezTo>
                      <a:pt x="59" y="68"/>
                      <a:pt x="76" y="61"/>
                      <a:pt x="76" y="52"/>
                    </a:cubicBezTo>
                    <a:cubicBezTo>
                      <a:pt x="76" y="0"/>
                      <a:pt x="76" y="0"/>
                      <a:pt x="76" y="0"/>
                    </a:cubicBezTo>
                  </a:path>
                </a:pathLst>
              </a:custGeom>
              <a:solidFill>
                <a:schemeClr val="lt1"/>
              </a:solidFill>
              <a:ln w="127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5" name="Google Shape;2305;p127"/>
              <p:cNvSpPr/>
              <p:nvPr/>
            </p:nvSpPr>
            <p:spPr>
              <a:xfrm>
                <a:off x="9838441" y="1830397"/>
                <a:ext cx="1289267" cy="270932"/>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27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6" name="Google Shape;2306;p127"/>
              <p:cNvSpPr/>
              <p:nvPr/>
            </p:nvSpPr>
            <p:spPr>
              <a:xfrm>
                <a:off x="9838441" y="2134030"/>
                <a:ext cx="1289267" cy="275601"/>
              </a:xfrm>
              <a:custGeom>
                <a:avLst/>
                <a:gdLst/>
                <a:ahLst/>
                <a:cxnLst/>
                <a:rect l="l" t="t" r="r" b="b"/>
                <a:pathLst>
                  <a:path w="76" h="16" extrusionOk="0">
                    <a:moveTo>
                      <a:pt x="76" y="0"/>
                    </a:moveTo>
                    <a:cubicBezTo>
                      <a:pt x="76" y="9"/>
                      <a:pt x="59" y="16"/>
                      <a:pt x="38" y="16"/>
                    </a:cubicBezTo>
                    <a:cubicBezTo>
                      <a:pt x="17" y="16"/>
                      <a:pt x="0" y="9"/>
                      <a:pt x="0" y="0"/>
                    </a:cubicBezTo>
                  </a:path>
                </a:pathLst>
              </a:custGeom>
              <a:solidFill>
                <a:schemeClr val="lt1"/>
              </a:solidFill>
              <a:ln w="127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7" name="Google Shape;2307;p127"/>
              <p:cNvSpPr/>
              <p:nvPr/>
            </p:nvSpPr>
            <p:spPr>
              <a:xfrm>
                <a:off x="9838441" y="1283862"/>
                <a:ext cx="1289400" cy="546600"/>
              </a:xfrm>
              <a:prstGeom prst="ellipse">
                <a:avLst/>
              </a:prstGeom>
              <a:solidFill>
                <a:schemeClr val="lt1"/>
              </a:solidFill>
              <a:ln w="12700" cap="rnd" cmpd="sng">
                <a:solidFill>
                  <a:schemeClr val="accen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p:txBody>
          </p:sp>
          <p:sp>
            <p:nvSpPr>
              <p:cNvPr id="2308" name="Google Shape;2308;p127"/>
              <p:cNvSpPr/>
              <p:nvPr/>
            </p:nvSpPr>
            <p:spPr>
              <a:xfrm>
                <a:off x="10149037" y="1375562"/>
                <a:ext cx="726269" cy="363137"/>
              </a:xfrm>
              <a:custGeom>
                <a:avLst/>
                <a:gdLst/>
                <a:ahLst/>
                <a:cxnLst/>
                <a:rect l="l" t="t" r="r" b="b"/>
                <a:pathLst>
                  <a:path w="2696" h="2454" extrusionOk="0">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Times New Roman"/>
                  <a:buNone/>
                </a:pPr>
                <a:endParaRPr sz="2800" b="0" i="0" u="none" strike="noStrike" cap="none">
                  <a:solidFill>
                    <a:srgbClr val="FFFFFF"/>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89"/>
                                        </p:tgtEl>
                                        <p:attrNameLst>
                                          <p:attrName>style.visibility</p:attrName>
                                        </p:attrNameLst>
                                      </p:cBhvr>
                                      <p:to>
                                        <p:strVal val="visible"/>
                                      </p:to>
                                    </p:set>
                                    <p:animEffect transition="in" filter="fade">
                                      <p:cBhvr>
                                        <p:cTn id="7" dur="500"/>
                                        <p:tgtEl>
                                          <p:spTgt spid="2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9"/>
                                        </p:tgtEl>
                                        <p:attrNameLst>
                                          <p:attrName>style.visibility</p:attrName>
                                        </p:attrNameLst>
                                      </p:cBhvr>
                                      <p:to>
                                        <p:strVal val="visible"/>
                                      </p:to>
                                    </p:set>
                                    <p:animEffect transition="in" filter="fade">
                                      <p:cBhvr>
                                        <p:cTn id="12" dur="750"/>
                                        <p:tgtEl>
                                          <p:spTgt spid="2249"/>
                                        </p:tgtEl>
                                      </p:cBhvr>
                                    </p:animEffect>
                                  </p:childTnLst>
                                </p:cTn>
                              </p:par>
                              <p:par>
                                <p:cTn id="13" presetID="10" presetClass="entr" presetSubtype="0" fill="hold" nodeType="withEffect">
                                  <p:stCondLst>
                                    <p:cond delay="0"/>
                                  </p:stCondLst>
                                  <p:childTnLst>
                                    <p:set>
                                      <p:cBhvr>
                                        <p:cTn id="14" dur="1" fill="hold">
                                          <p:stCondLst>
                                            <p:cond delay="0"/>
                                          </p:stCondLst>
                                        </p:cTn>
                                        <p:tgtEl>
                                          <p:spTgt spid="2241"/>
                                        </p:tgtEl>
                                        <p:attrNameLst>
                                          <p:attrName>style.visibility</p:attrName>
                                        </p:attrNameLst>
                                      </p:cBhvr>
                                      <p:to>
                                        <p:strVal val="visible"/>
                                      </p:to>
                                    </p:set>
                                    <p:animEffect transition="in" filter="fade">
                                      <p:cBhvr>
                                        <p:cTn id="15" dur="500"/>
                                        <p:tgtEl>
                                          <p:spTgt spid="2241"/>
                                        </p:tgtEl>
                                      </p:cBhvr>
                                    </p:animEffect>
                                  </p:childTnLst>
                                </p:cTn>
                              </p:par>
                              <p:par>
                                <p:cTn id="16" presetID="10" presetClass="entr" presetSubtype="0" fill="hold" nodeType="withEffect">
                                  <p:stCondLst>
                                    <p:cond delay="0"/>
                                  </p:stCondLst>
                                  <p:childTnLst>
                                    <p:set>
                                      <p:cBhvr>
                                        <p:cTn id="17" dur="1" fill="hold">
                                          <p:stCondLst>
                                            <p:cond delay="0"/>
                                          </p:stCondLst>
                                        </p:cTn>
                                        <p:tgtEl>
                                          <p:spTgt spid="2242"/>
                                        </p:tgtEl>
                                        <p:attrNameLst>
                                          <p:attrName>style.visibility</p:attrName>
                                        </p:attrNameLst>
                                      </p:cBhvr>
                                      <p:to>
                                        <p:strVal val="visible"/>
                                      </p:to>
                                    </p:set>
                                    <p:animEffect transition="in" filter="fade">
                                      <p:cBhvr>
                                        <p:cTn id="18" dur="500"/>
                                        <p:tgtEl>
                                          <p:spTgt spid="22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32"/>
                                        </p:tgtEl>
                                        <p:attrNameLst>
                                          <p:attrName>style.visibility</p:attrName>
                                        </p:attrNameLst>
                                      </p:cBhvr>
                                      <p:to>
                                        <p:strVal val="visible"/>
                                      </p:to>
                                    </p:set>
                                    <p:animEffect transition="in" filter="fade">
                                      <p:cBhvr>
                                        <p:cTn id="23" dur="750"/>
                                        <p:tgtEl>
                                          <p:spTgt spid="2232"/>
                                        </p:tgtEl>
                                      </p:cBhvr>
                                    </p:animEffect>
                                  </p:childTnLst>
                                </p:cTn>
                              </p:par>
                              <p:par>
                                <p:cTn id="24" presetID="10" presetClass="entr" presetSubtype="0" fill="hold" nodeType="withEffect">
                                  <p:stCondLst>
                                    <p:cond delay="0"/>
                                  </p:stCondLst>
                                  <p:childTnLst>
                                    <p:set>
                                      <p:cBhvr>
                                        <p:cTn id="25" dur="1" fill="hold">
                                          <p:stCondLst>
                                            <p:cond delay="0"/>
                                          </p:stCondLst>
                                        </p:cTn>
                                        <p:tgtEl>
                                          <p:spTgt spid="2243"/>
                                        </p:tgtEl>
                                        <p:attrNameLst>
                                          <p:attrName>style.visibility</p:attrName>
                                        </p:attrNameLst>
                                      </p:cBhvr>
                                      <p:to>
                                        <p:strVal val="visible"/>
                                      </p:to>
                                    </p:set>
                                    <p:animEffect transition="in" filter="fade">
                                      <p:cBhvr>
                                        <p:cTn id="26" dur="500"/>
                                        <p:tgtEl>
                                          <p:spTgt spid="2243"/>
                                        </p:tgtEl>
                                      </p:cBhvr>
                                    </p:animEffect>
                                  </p:childTnLst>
                                </p:cTn>
                              </p:par>
                              <p:par>
                                <p:cTn id="27" presetID="10" presetClass="entr" presetSubtype="0" fill="hold" nodeType="withEffect">
                                  <p:stCondLst>
                                    <p:cond delay="0"/>
                                  </p:stCondLst>
                                  <p:childTnLst>
                                    <p:set>
                                      <p:cBhvr>
                                        <p:cTn id="28" dur="1" fill="hold">
                                          <p:stCondLst>
                                            <p:cond delay="0"/>
                                          </p:stCondLst>
                                        </p:cTn>
                                        <p:tgtEl>
                                          <p:spTgt spid="2244"/>
                                        </p:tgtEl>
                                        <p:attrNameLst>
                                          <p:attrName>style.visibility</p:attrName>
                                        </p:attrNameLst>
                                      </p:cBhvr>
                                      <p:to>
                                        <p:strVal val="visible"/>
                                      </p:to>
                                    </p:set>
                                    <p:animEffect transition="in" filter="fade">
                                      <p:cBhvr>
                                        <p:cTn id="29" dur="500"/>
                                        <p:tgtEl>
                                          <p:spTgt spid="224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78"/>
                                        </p:tgtEl>
                                        <p:attrNameLst>
                                          <p:attrName>style.visibility</p:attrName>
                                        </p:attrNameLst>
                                      </p:cBhvr>
                                      <p:to>
                                        <p:strVal val="visible"/>
                                      </p:to>
                                    </p:set>
                                    <p:animEffect transition="in" filter="fade">
                                      <p:cBhvr>
                                        <p:cTn id="34" dur="750"/>
                                        <p:tgtEl>
                                          <p:spTgt spid="2278"/>
                                        </p:tgtEl>
                                      </p:cBhvr>
                                    </p:animEffect>
                                  </p:childTnLst>
                                </p:cTn>
                              </p:par>
                              <p:par>
                                <p:cTn id="35" presetID="10" presetClass="entr" presetSubtype="0" fill="hold" nodeType="withEffect">
                                  <p:stCondLst>
                                    <p:cond delay="0"/>
                                  </p:stCondLst>
                                  <p:childTnLst>
                                    <p:set>
                                      <p:cBhvr>
                                        <p:cTn id="36" dur="1" fill="hold">
                                          <p:stCondLst>
                                            <p:cond delay="0"/>
                                          </p:stCondLst>
                                        </p:cTn>
                                        <p:tgtEl>
                                          <p:spTgt spid="2276"/>
                                        </p:tgtEl>
                                        <p:attrNameLst>
                                          <p:attrName>style.visibility</p:attrName>
                                        </p:attrNameLst>
                                      </p:cBhvr>
                                      <p:to>
                                        <p:strVal val="visible"/>
                                      </p:to>
                                    </p:set>
                                    <p:animEffect transition="in" filter="fade">
                                      <p:cBhvr>
                                        <p:cTn id="37" dur="500"/>
                                        <p:tgtEl>
                                          <p:spTgt spid="2276"/>
                                        </p:tgtEl>
                                      </p:cBhvr>
                                    </p:animEffect>
                                  </p:childTnLst>
                                </p:cTn>
                              </p:par>
                              <p:par>
                                <p:cTn id="38" presetID="10" presetClass="entr" presetSubtype="0" fill="hold" nodeType="withEffect">
                                  <p:stCondLst>
                                    <p:cond delay="0"/>
                                  </p:stCondLst>
                                  <p:childTnLst>
                                    <p:set>
                                      <p:cBhvr>
                                        <p:cTn id="39" dur="1" fill="hold">
                                          <p:stCondLst>
                                            <p:cond delay="0"/>
                                          </p:stCondLst>
                                        </p:cTn>
                                        <p:tgtEl>
                                          <p:spTgt spid="2277"/>
                                        </p:tgtEl>
                                        <p:attrNameLst>
                                          <p:attrName>style.visibility</p:attrName>
                                        </p:attrNameLst>
                                      </p:cBhvr>
                                      <p:to>
                                        <p:strVal val="visible"/>
                                      </p:to>
                                    </p:set>
                                    <p:animEffect transition="in" filter="fade">
                                      <p:cBhvr>
                                        <p:cTn id="40" dur="500"/>
                                        <p:tgtEl>
                                          <p:spTgt spid="22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27"/>
                                        </p:tgtEl>
                                        <p:attrNameLst>
                                          <p:attrName>style.visibility</p:attrName>
                                        </p:attrNameLst>
                                      </p:cBhvr>
                                      <p:to>
                                        <p:strVal val="visible"/>
                                      </p:to>
                                    </p:set>
                                    <p:animEffect transition="in" filter="fade">
                                      <p:cBhvr>
                                        <p:cTn id="45" dur="750"/>
                                        <p:tgtEl>
                                          <p:spTgt spid="2227"/>
                                        </p:tgtEl>
                                      </p:cBhvr>
                                    </p:animEffect>
                                  </p:childTnLst>
                                </p:cTn>
                              </p:par>
                              <p:par>
                                <p:cTn id="46" presetID="10" presetClass="entr" presetSubtype="0" fill="hold" nodeType="withEffect">
                                  <p:stCondLst>
                                    <p:cond delay="0"/>
                                  </p:stCondLst>
                                  <p:childTnLst>
                                    <p:set>
                                      <p:cBhvr>
                                        <p:cTn id="47" dur="1" fill="hold">
                                          <p:stCondLst>
                                            <p:cond delay="0"/>
                                          </p:stCondLst>
                                        </p:cTn>
                                        <p:tgtEl>
                                          <p:spTgt spid="2245"/>
                                        </p:tgtEl>
                                        <p:attrNameLst>
                                          <p:attrName>style.visibility</p:attrName>
                                        </p:attrNameLst>
                                      </p:cBhvr>
                                      <p:to>
                                        <p:strVal val="visible"/>
                                      </p:to>
                                    </p:set>
                                    <p:animEffect transition="in" filter="fade">
                                      <p:cBhvr>
                                        <p:cTn id="48" dur="500"/>
                                        <p:tgtEl>
                                          <p:spTgt spid="2245"/>
                                        </p:tgtEl>
                                      </p:cBhvr>
                                    </p:animEffect>
                                  </p:childTnLst>
                                </p:cTn>
                              </p:par>
                              <p:par>
                                <p:cTn id="49" presetID="10" presetClass="entr" presetSubtype="0" fill="hold" nodeType="withEffect">
                                  <p:stCondLst>
                                    <p:cond delay="0"/>
                                  </p:stCondLst>
                                  <p:childTnLst>
                                    <p:set>
                                      <p:cBhvr>
                                        <p:cTn id="50" dur="1" fill="hold">
                                          <p:stCondLst>
                                            <p:cond delay="0"/>
                                          </p:stCondLst>
                                        </p:cTn>
                                        <p:tgtEl>
                                          <p:spTgt spid="2246"/>
                                        </p:tgtEl>
                                        <p:attrNameLst>
                                          <p:attrName>style.visibility</p:attrName>
                                        </p:attrNameLst>
                                      </p:cBhvr>
                                      <p:to>
                                        <p:strVal val="visible"/>
                                      </p:to>
                                    </p:set>
                                    <p:animEffect transition="in" filter="fade">
                                      <p:cBhvr>
                                        <p:cTn id="51" dur="500"/>
                                        <p:tgtEl>
                                          <p:spTgt spid="22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37"/>
                                        </p:tgtEl>
                                        <p:attrNameLst>
                                          <p:attrName>style.visibility</p:attrName>
                                        </p:attrNameLst>
                                      </p:cBhvr>
                                      <p:to>
                                        <p:strVal val="visible"/>
                                      </p:to>
                                    </p:set>
                                    <p:animEffect transition="in" filter="fade">
                                      <p:cBhvr>
                                        <p:cTn id="56" dur="750"/>
                                        <p:tgtEl>
                                          <p:spTgt spid="2237"/>
                                        </p:tgtEl>
                                      </p:cBhvr>
                                    </p:animEffect>
                                  </p:childTnLst>
                                </p:cTn>
                              </p:par>
                              <p:par>
                                <p:cTn id="57" presetID="10" presetClass="entr" presetSubtype="0" fill="hold" nodeType="withEffect">
                                  <p:stCondLst>
                                    <p:cond delay="0"/>
                                  </p:stCondLst>
                                  <p:childTnLst>
                                    <p:set>
                                      <p:cBhvr>
                                        <p:cTn id="58" dur="1" fill="hold">
                                          <p:stCondLst>
                                            <p:cond delay="0"/>
                                          </p:stCondLst>
                                        </p:cTn>
                                        <p:tgtEl>
                                          <p:spTgt spid="2247"/>
                                        </p:tgtEl>
                                        <p:attrNameLst>
                                          <p:attrName>style.visibility</p:attrName>
                                        </p:attrNameLst>
                                      </p:cBhvr>
                                      <p:to>
                                        <p:strVal val="visible"/>
                                      </p:to>
                                    </p:set>
                                    <p:animEffect transition="in" filter="fade">
                                      <p:cBhvr>
                                        <p:cTn id="59" dur="500"/>
                                        <p:tgtEl>
                                          <p:spTgt spid="2247"/>
                                        </p:tgtEl>
                                      </p:cBhvr>
                                    </p:animEffect>
                                  </p:childTnLst>
                                </p:cTn>
                              </p:par>
                              <p:par>
                                <p:cTn id="60" presetID="10" presetClass="entr" presetSubtype="0" fill="hold" nodeType="withEffect">
                                  <p:stCondLst>
                                    <p:cond delay="0"/>
                                  </p:stCondLst>
                                  <p:childTnLst>
                                    <p:set>
                                      <p:cBhvr>
                                        <p:cTn id="61" dur="1" fill="hold">
                                          <p:stCondLst>
                                            <p:cond delay="0"/>
                                          </p:stCondLst>
                                        </p:cTn>
                                        <p:tgtEl>
                                          <p:spTgt spid="2248"/>
                                        </p:tgtEl>
                                        <p:attrNameLst>
                                          <p:attrName>style.visibility</p:attrName>
                                        </p:attrNameLst>
                                      </p:cBhvr>
                                      <p:to>
                                        <p:strVal val="visible"/>
                                      </p:to>
                                    </p:set>
                                    <p:animEffect transition="in" filter="fade">
                                      <p:cBhvr>
                                        <p:cTn id="62" dur="500"/>
                                        <p:tgtEl>
                                          <p:spTgt spid="2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Snowflake">
  <a:themeElements>
    <a:clrScheme name="Snowflake 2018">
      <a:dk1>
        <a:srgbClr val="262626"/>
      </a:dk1>
      <a:lt1>
        <a:srgbClr val="FFFFFF"/>
      </a:lt1>
      <a:dk2>
        <a:srgbClr val="105780"/>
      </a:dk2>
      <a:lt2>
        <a:srgbClr val="FFFFFF"/>
      </a:lt2>
      <a:accent1>
        <a:srgbClr val="29B5E8"/>
      </a:accent1>
      <a:accent2>
        <a:srgbClr val="11577F"/>
      </a:accent2>
      <a:accent3>
        <a:srgbClr val="75CDD7"/>
      </a:accent3>
      <a:accent4>
        <a:srgbClr val="FF9F36"/>
      </a:accent4>
      <a:accent5>
        <a:srgbClr val="7254A3"/>
      </a:accent5>
      <a:accent6>
        <a:srgbClr val="D45B90"/>
      </a:accent6>
      <a:hlink>
        <a:srgbClr val="3DA8E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Eide Bailly 2017 - Graphic">
  <a:themeElements>
    <a:clrScheme name="Eide Bailly 2017">
      <a:dk1>
        <a:srgbClr val="000000"/>
      </a:dk1>
      <a:lt1>
        <a:srgbClr val="FFFFFF"/>
      </a:lt1>
      <a:dk2>
        <a:srgbClr val="182751"/>
      </a:dk2>
      <a:lt2>
        <a:srgbClr val="FEBD11"/>
      </a:lt2>
      <a:accent1>
        <a:srgbClr val="65666A"/>
      </a:accent1>
      <a:accent2>
        <a:srgbClr val="336195"/>
      </a:accent2>
      <a:accent3>
        <a:srgbClr val="0A5D67"/>
      </a:accent3>
      <a:accent4>
        <a:srgbClr val="56A0D3"/>
      </a:accent4>
      <a:accent5>
        <a:srgbClr val="621A4B"/>
      </a:accent5>
      <a:accent6>
        <a:srgbClr val="BDBBBA"/>
      </a:accent6>
      <a:hlink>
        <a:srgbClr val="0000FF"/>
      </a:hlink>
      <a:folHlink>
        <a:srgbClr val="400080"/>
      </a:folHlink>
    </a:clrScheme>
    <a:fontScheme name="Eide Bailly - TW Cen MT">
      <a:majorFont>
        <a:latin typeface="Tw Cen MT Condensed"/>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ide Bailly Graphic Presentation.potx" id="{278DBD14-98FF-4755-88FD-6CC9F7BD4A06}" vid="{0E657864-B7D8-4DD4-A48C-93F20F0523E9}"/>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833</Words>
  <Application>Microsoft Office PowerPoint</Application>
  <PresentationFormat>On-screen Show (16:9)</PresentationFormat>
  <Paragraphs>295</Paragraphs>
  <Slides>17</Slides>
  <Notes>14</Notes>
  <HiddenSlides>3</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17</vt:i4>
      </vt:variant>
    </vt:vector>
  </HeadingPairs>
  <TitlesOfParts>
    <vt:vector size="32" baseType="lpstr">
      <vt:lpstr>Tw Cen MT</vt:lpstr>
      <vt:lpstr>Times New Roman</vt:lpstr>
      <vt:lpstr>Avenir</vt:lpstr>
      <vt:lpstr>Calibri</vt:lpstr>
      <vt:lpstr>Arial Black</vt:lpstr>
      <vt:lpstr>Tw Cen MT Condensed Extra Bold</vt:lpstr>
      <vt:lpstr>Arial</vt:lpstr>
      <vt:lpstr>Tw Cen MT Condensed</vt:lpstr>
      <vt:lpstr>Snowflake</vt:lpstr>
      <vt:lpstr>Snowflake</vt:lpstr>
      <vt:lpstr>Snowflake</vt:lpstr>
      <vt:lpstr>Snowflake</vt:lpstr>
      <vt:lpstr>Snowflake</vt:lpstr>
      <vt:lpstr>1_Snowflake</vt:lpstr>
      <vt:lpstr>Eide Bailly 2017 - Graphic</vt:lpstr>
      <vt:lpstr>PowerPoint Presentation</vt:lpstr>
      <vt:lpstr>PowerPoint Presentation</vt:lpstr>
      <vt:lpstr>PowerPoint Presentation</vt:lpstr>
      <vt:lpstr>Core Services</vt:lpstr>
      <vt:lpstr>Technology Consulting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Daniels</dc:creator>
  <cp:lastModifiedBy>Ryan Schofield</cp:lastModifiedBy>
  <cp:revision>36</cp:revision>
  <dcterms:modified xsi:type="dcterms:W3CDTF">2019-10-17T14:23:43Z</dcterms:modified>
</cp:coreProperties>
</file>